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47"/>
  </p:notesMasterIdLst>
  <p:sldIdLst>
    <p:sldId id="678" r:id="rId2"/>
    <p:sldId id="257" r:id="rId3"/>
    <p:sldId id="650" r:id="rId4"/>
    <p:sldId id="652" r:id="rId5"/>
    <p:sldId id="656" r:id="rId6"/>
    <p:sldId id="657" r:id="rId7"/>
    <p:sldId id="264" r:id="rId8"/>
    <p:sldId id="263" r:id="rId9"/>
    <p:sldId id="266" r:id="rId10"/>
    <p:sldId id="269" r:id="rId11"/>
    <p:sldId id="658" r:id="rId12"/>
    <p:sldId id="616" r:id="rId13"/>
    <p:sldId id="617" r:id="rId14"/>
    <p:sldId id="621" r:id="rId15"/>
    <p:sldId id="520" r:id="rId16"/>
    <p:sldId id="659" r:id="rId17"/>
    <p:sldId id="662" r:id="rId18"/>
    <p:sldId id="623" r:id="rId19"/>
    <p:sldId id="622" r:id="rId20"/>
    <p:sldId id="663" r:id="rId21"/>
    <p:sldId id="625" r:id="rId22"/>
    <p:sldId id="632" r:id="rId23"/>
    <p:sldId id="664" r:id="rId24"/>
    <p:sldId id="665" r:id="rId25"/>
    <p:sldId id="666" r:id="rId26"/>
    <p:sldId id="639" r:id="rId27"/>
    <p:sldId id="641" r:id="rId28"/>
    <p:sldId id="643" r:id="rId29"/>
    <p:sldId id="645" r:id="rId30"/>
    <p:sldId id="646" r:id="rId31"/>
    <p:sldId id="647" r:id="rId32"/>
    <p:sldId id="686" r:id="rId33"/>
    <p:sldId id="668" r:id="rId34"/>
    <p:sldId id="669" r:id="rId35"/>
    <p:sldId id="679" r:id="rId36"/>
    <p:sldId id="670" r:id="rId37"/>
    <p:sldId id="671" r:id="rId38"/>
    <p:sldId id="672" r:id="rId39"/>
    <p:sldId id="683" r:id="rId40"/>
    <p:sldId id="684" r:id="rId41"/>
    <p:sldId id="676" r:id="rId42"/>
    <p:sldId id="677" r:id="rId43"/>
    <p:sldId id="675" r:id="rId44"/>
    <p:sldId id="681" r:id="rId45"/>
    <p:sldId id="66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19388-9BB5-438E-AE76-AB4F25EE36ED}" v="8" dt="2025-04-29T21:05:31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K. Walsh" userId="8deb0e37-f5a6-4c36-8b99-d2e8a0cc2ffd" providerId="ADAL" clId="{42209EA8-7C09-4D49-B1D9-58F6C577EBE1}"/>
    <pc:docChg chg="custSel addSld modSld">
      <pc:chgData name="Sarah K. Walsh" userId="8deb0e37-f5a6-4c36-8b99-d2e8a0cc2ffd" providerId="ADAL" clId="{42209EA8-7C09-4D49-B1D9-58F6C577EBE1}" dt="2025-04-08T15:26:20.434" v="48" actId="20577"/>
      <pc:docMkLst>
        <pc:docMk/>
      </pc:docMkLst>
      <pc:sldChg chg="modSp new mod">
        <pc:chgData name="Sarah K. Walsh" userId="8deb0e37-f5a6-4c36-8b99-d2e8a0cc2ffd" providerId="ADAL" clId="{42209EA8-7C09-4D49-B1D9-58F6C577EBE1}" dt="2025-04-08T15:26:20.434" v="48" actId="20577"/>
        <pc:sldMkLst>
          <pc:docMk/>
          <pc:sldMk cId="2771451211" sldId="650"/>
        </pc:sldMkLst>
        <pc:spChg chg="mod">
          <ac:chgData name="Sarah K. Walsh" userId="8deb0e37-f5a6-4c36-8b99-d2e8a0cc2ffd" providerId="ADAL" clId="{42209EA8-7C09-4D49-B1D9-58F6C577EBE1}" dt="2025-04-08T15:26:20.434" v="48" actId="20577"/>
          <ac:spMkLst>
            <pc:docMk/>
            <pc:sldMk cId="2771451211" sldId="650"/>
            <ac:spMk id="2" creationId="{4C3CDEB7-C57D-3803-D184-D8A2DE7C5EF9}"/>
          </ac:spMkLst>
        </pc:spChg>
      </pc:sldChg>
    </pc:docChg>
  </pc:docChgLst>
  <pc:docChgLst>
    <pc:chgData name="Elizabeth Dennis" userId="144c92d1-2ca4-46f6-bb83-6ba417eada68" providerId="ADAL" clId="{EC05107F-ACD7-43AB-A5B8-85250101C28A}"/>
    <pc:docChg chg="undo custSel addSld delSld modSld sldOrd">
      <pc:chgData name="Elizabeth Dennis" userId="144c92d1-2ca4-46f6-bb83-6ba417eada68" providerId="ADAL" clId="{EC05107F-ACD7-43AB-A5B8-85250101C28A}" dt="2025-04-27T16:07:44.913" v="1052" actId="20577"/>
      <pc:docMkLst>
        <pc:docMk/>
      </pc:docMkLst>
      <pc:sldChg chg="addSp delSp modSp del mod">
        <pc:chgData name="Elizabeth Dennis" userId="144c92d1-2ca4-46f6-bb83-6ba417eada68" providerId="ADAL" clId="{EC05107F-ACD7-43AB-A5B8-85250101C28A}" dt="2025-04-21T16:05:53.442" v="81" actId="2696"/>
        <pc:sldMkLst>
          <pc:docMk/>
          <pc:sldMk cId="2081719713" sldId="256"/>
        </pc:sldMkLst>
      </pc:sldChg>
      <pc:sldChg chg="del">
        <pc:chgData name="Elizabeth Dennis" userId="144c92d1-2ca4-46f6-bb83-6ba417eada68" providerId="ADAL" clId="{EC05107F-ACD7-43AB-A5B8-85250101C28A}" dt="2025-04-27T14:54:22.995" v="917" actId="2696"/>
        <pc:sldMkLst>
          <pc:docMk/>
          <pc:sldMk cId="2636240233" sldId="258"/>
        </pc:sldMkLst>
      </pc:sldChg>
      <pc:sldChg chg="del">
        <pc:chgData name="Elizabeth Dennis" userId="144c92d1-2ca4-46f6-bb83-6ba417eada68" providerId="ADAL" clId="{EC05107F-ACD7-43AB-A5B8-85250101C28A}" dt="2025-04-26T16:57:46.754" v="838" actId="2696"/>
        <pc:sldMkLst>
          <pc:docMk/>
          <pc:sldMk cId="852306128" sldId="270"/>
        </pc:sldMkLst>
      </pc:sldChg>
      <pc:sldChg chg="del">
        <pc:chgData name="Elizabeth Dennis" userId="144c92d1-2ca4-46f6-bb83-6ba417eada68" providerId="ADAL" clId="{EC05107F-ACD7-43AB-A5B8-85250101C28A}" dt="2025-04-26T16:57:50.715" v="839" actId="2696"/>
        <pc:sldMkLst>
          <pc:docMk/>
          <pc:sldMk cId="2346318545" sldId="271"/>
        </pc:sldMkLst>
      </pc:sldChg>
      <pc:sldChg chg="addSp modSp mod setBg">
        <pc:chgData name="Elizabeth Dennis" userId="144c92d1-2ca4-46f6-bb83-6ba417eada68" providerId="ADAL" clId="{EC05107F-ACD7-43AB-A5B8-85250101C28A}" dt="2025-04-21T16:07:17.166" v="84" actId="26606"/>
        <pc:sldMkLst>
          <pc:docMk/>
          <pc:sldMk cId="3706853284" sldId="632"/>
        </pc:sldMkLst>
        <pc:spChg chg="mod">
          <ac:chgData name="Elizabeth Dennis" userId="144c92d1-2ca4-46f6-bb83-6ba417eada68" providerId="ADAL" clId="{EC05107F-ACD7-43AB-A5B8-85250101C28A}" dt="2025-04-21T16:07:17.166" v="84" actId="26606"/>
          <ac:spMkLst>
            <pc:docMk/>
            <pc:sldMk cId="3706853284" sldId="632"/>
            <ac:spMk id="2" creationId="{5C1E6657-7952-5D14-44BA-768D7BB434F4}"/>
          </ac:spMkLst>
        </pc:spChg>
        <pc:spChg chg="mod">
          <ac:chgData name="Elizabeth Dennis" userId="144c92d1-2ca4-46f6-bb83-6ba417eada68" providerId="ADAL" clId="{EC05107F-ACD7-43AB-A5B8-85250101C28A}" dt="2025-04-21T16:07:17.166" v="84" actId="26606"/>
          <ac:spMkLst>
            <pc:docMk/>
            <pc:sldMk cId="3706853284" sldId="632"/>
            <ac:spMk id="3" creationId="{E9AC253E-D16C-3414-5AC7-E3A6E2AC30C1}"/>
          </ac:spMkLst>
        </pc:spChg>
        <pc:spChg chg="add">
          <ac:chgData name="Elizabeth Dennis" userId="144c92d1-2ca4-46f6-bb83-6ba417eada68" providerId="ADAL" clId="{EC05107F-ACD7-43AB-A5B8-85250101C28A}" dt="2025-04-21T16:07:17.166" v="84" actId="26606"/>
          <ac:spMkLst>
            <pc:docMk/>
            <pc:sldMk cId="3706853284" sldId="632"/>
            <ac:spMk id="43" creationId="{63BAC6E0-ADAC-40FB-AF53-88FA5F83738C}"/>
          </ac:spMkLst>
        </pc:spChg>
        <pc:spChg chg="add">
          <ac:chgData name="Elizabeth Dennis" userId="144c92d1-2ca4-46f6-bb83-6ba417eada68" providerId="ADAL" clId="{EC05107F-ACD7-43AB-A5B8-85250101C28A}" dt="2025-04-21T16:07:17.166" v="84" actId="26606"/>
          <ac:spMkLst>
            <pc:docMk/>
            <pc:sldMk cId="3706853284" sldId="632"/>
            <ac:spMk id="45" creationId="{1C582B07-D0F0-4B6B-A5D9-D2F192CB3A4E}"/>
          </ac:spMkLst>
        </pc:spChg>
        <pc:spChg chg="add">
          <ac:chgData name="Elizabeth Dennis" userId="144c92d1-2ca4-46f6-bb83-6ba417eada68" providerId="ADAL" clId="{EC05107F-ACD7-43AB-A5B8-85250101C28A}" dt="2025-04-21T16:07:17.166" v="84" actId="26606"/>
          <ac:spMkLst>
            <pc:docMk/>
            <pc:sldMk cId="3706853284" sldId="632"/>
            <ac:spMk id="80" creationId="{BEAC0A80-07D3-49CB-87C3-BC34F219DFF7}"/>
          </ac:spMkLst>
        </pc:spChg>
        <pc:grpChg chg="add">
          <ac:chgData name="Elizabeth Dennis" userId="144c92d1-2ca4-46f6-bb83-6ba417eada68" providerId="ADAL" clId="{EC05107F-ACD7-43AB-A5B8-85250101C28A}" dt="2025-04-21T16:07:17.166" v="84" actId="26606"/>
          <ac:grpSpMkLst>
            <pc:docMk/>
            <pc:sldMk cId="3706853284" sldId="632"/>
            <ac:grpSpMk id="10" creationId="{BDF0D99C-5D42-41C6-A50C-C4E2D6B2A36E}"/>
          </ac:grpSpMkLst>
        </pc:grpChg>
        <pc:grpChg chg="add">
          <ac:chgData name="Elizabeth Dennis" userId="144c92d1-2ca4-46f6-bb83-6ba417eada68" providerId="ADAL" clId="{EC05107F-ACD7-43AB-A5B8-85250101C28A}" dt="2025-04-21T16:07:17.166" v="84" actId="26606"/>
          <ac:grpSpMkLst>
            <pc:docMk/>
            <pc:sldMk cId="3706853284" sldId="632"/>
            <ac:grpSpMk id="47" creationId="{4D431671-5191-4947-8899-E90505A70426}"/>
          </ac:grpSpMkLst>
        </pc:grpChg>
        <pc:picChg chg="mod">
          <ac:chgData name="Elizabeth Dennis" userId="144c92d1-2ca4-46f6-bb83-6ba417eada68" providerId="ADAL" clId="{EC05107F-ACD7-43AB-A5B8-85250101C28A}" dt="2025-04-21T16:07:17.166" v="84" actId="26606"/>
          <ac:picMkLst>
            <pc:docMk/>
            <pc:sldMk cId="3706853284" sldId="632"/>
            <ac:picMk id="5" creationId="{38FEE405-D1FA-BE23-6DBB-4A986F4198CD}"/>
          </ac:picMkLst>
        </pc:picChg>
      </pc:sldChg>
      <pc:sldChg chg="addSp delSp modSp mod">
        <pc:chgData name="Elizabeth Dennis" userId="144c92d1-2ca4-46f6-bb83-6ba417eada68" providerId="ADAL" clId="{EC05107F-ACD7-43AB-A5B8-85250101C28A}" dt="2025-04-21T16:08:30.259" v="92" actId="26606"/>
        <pc:sldMkLst>
          <pc:docMk/>
          <pc:sldMk cId="1201157724" sldId="641"/>
        </pc:sldMkLst>
        <pc:spChg chg="mod">
          <ac:chgData name="Elizabeth Dennis" userId="144c92d1-2ca4-46f6-bb83-6ba417eada68" providerId="ADAL" clId="{EC05107F-ACD7-43AB-A5B8-85250101C28A}" dt="2025-04-21T16:08:30.259" v="92" actId="26606"/>
          <ac:spMkLst>
            <pc:docMk/>
            <pc:sldMk cId="1201157724" sldId="641"/>
            <ac:spMk id="2" creationId="{BA8EBE01-A63B-FA40-6F7B-FF825FAADA27}"/>
          </ac:spMkLst>
        </pc:spChg>
        <pc:spChg chg="add">
          <ac:chgData name="Elizabeth Dennis" userId="144c92d1-2ca4-46f6-bb83-6ba417eada68" providerId="ADAL" clId="{EC05107F-ACD7-43AB-A5B8-85250101C28A}" dt="2025-04-21T16:08:30.259" v="92" actId="26606"/>
          <ac:spMkLst>
            <pc:docMk/>
            <pc:sldMk cId="1201157724" sldId="641"/>
            <ac:spMk id="118" creationId="{2437C4A8-8E3A-4ADA-93B9-64737CE1ABB1}"/>
          </ac:spMkLst>
        </pc:spChg>
        <pc:spChg chg="add">
          <ac:chgData name="Elizabeth Dennis" userId="144c92d1-2ca4-46f6-bb83-6ba417eada68" providerId="ADAL" clId="{EC05107F-ACD7-43AB-A5B8-85250101C28A}" dt="2025-04-21T16:08:30.259" v="92" actId="26606"/>
          <ac:spMkLst>
            <pc:docMk/>
            <pc:sldMk cId="1201157724" sldId="641"/>
            <ac:spMk id="120" creationId="{13B6DAC6-0186-4D62-AD69-90B9C0411EA3}"/>
          </ac:spMkLst>
        </pc:spChg>
        <pc:spChg chg="add">
          <ac:chgData name="Elizabeth Dennis" userId="144c92d1-2ca4-46f6-bb83-6ba417eada68" providerId="ADAL" clId="{EC05107F-ACD7-43AB-A5B8-85250101C28A}" dt="2025-04-21T16:08:30.259" v="92" actId="26606"/>
          <ac:spMkLst>
            <pc:docMk/>
            <pc:sldMk cId="1201157724" sldId="641"/>
            <ac:spMk id="155" creationId="{429C64BC-8915-422E-9361-EE04C48FFD40}"/>
          </ac:spMkLst>
        </pc:spChg>
        <pc:grpChg chg="add">
          <ac:chgData name="Elizabeth Dennis" userId="144c92d1-2ca4-46f6-bb83-6ba417eada68" providerId="ADAL" clId="{EC05107F-ACD7-43AB-A5B8-85250101C28A}" dt="2025-04-21T16:08:30.259" v="92" actId="26606"/>
          <ac:grpSpMkLst>
            <pc:docMk/>
            <pc:sldMk cId="1201157724" sldId="641"/>
            <ac:grpSpMk id="85" creationId="{748618E9-EE2D-4864-9EEE-58939BD4FBBA}"/>
          </ac:grpSpMkLst>
        </pc:grpChg>
        <pc:picChg chg="mod">
          <ac:chgData name="Elizabeth Dennis" userId="144c92d1-2ca4-46f6-bb83-6ba417eada68" providerId="ADAL" clId="{EC05107F-ACD7-43AB-A5B8-85250101C28A}" dt="2025-04-21T16:08:30.259" v="92" actId="26606"/>
          <ac:picMkLst>
            <pc:docMk/>
            <pc:sldMk cId="1201157724" sldId="641"/>
            <ac:picMk id="5" creationId="{D4134097-B19F-61A2-C9FB-C37C34E99827}"/>
          </ac:picMkLst>
        </pc:picChg>
      </pc:sldChg>
      <pc:sldChg chg="addSp delSp modSp mod">
        <pc:chgData name="Elizabeth Dennis" userId="144c92d1-2ca4-46f6-bb83-6ba417eada68" providerId="ADAL" clId="{EC05107F-ACD7-43AB-A5B8-85250101C28A}" dt="2025-04-21T16:08:40.943" v="93" actId="26606"/>
        <pc:sldMkLst>
          <pc:docMk/>
          <pc:sldMk cId="1922808206" sldId="643"/>
        </pc:sldMkLst>
        <pc:spChg chg="mod">
          <ac:chgData name="Elizabeth Dennis" userId="144c92d1-2ca4-46f6-bb83-6ba417eada68" providerId="ADAL" clId="{EC05107F-ACD7-43AB-A5B8-85250101C28A}" dt="2025-04-21T16:08:40.943" v="93" actId="26606"/>
          <ac:spMkLst>
            <pc:docMk/>
            <pc:sldMk cId="1922808206" sldId="643"/>
            <ac:spMk id="2" creationId="{3CCE9A27-E3D6-0541-9487-F55F65C9DA92}"/>
          </ac:spMkLst>
        </pc:spChg>
        <pc:spChg chg="mod ord">
          <ac:chgData name="Elizabeth Dennis" userId="144c92d1-2ca4-46f6-bb83-6ba417eada68" providerId="ADAL" clId="{EC05107F-ACD7-43AB-A5B8-85250101C28A}" dt="2025-04-21T16:08:40.943" v="93" actId="26606"/>
          <ac:spMkLst>
            <pc:docMk/>
            <pc:sldMk cId="1922808206" sldId="643"/>
            <ac:spMk id="3" creationId="{C340E3FC-EFBC-C948-BE3C-73B48998DDA6}"/>
          </ac:spMkLst>
        </pc:spChg>
        <pc:spChg chg="add">
          <ac:chgData name="Elizabeth Dennis" userId="144c92d1-2ca4-46f6-bb83-6ba417eada68" providerId="ADAL" clId="{EC05107F-ACD7-43AB-A5B8-85250101C28A}" dt="2025-04-21T16:08:40.943" v="93" actId="26606"/>
          <ac:spMkLst>
            <pc:docMk/>
            <pc:sldMk cId="1922808206" sldId="643"/>
            <ac:spMk id="66" creationId="{1C582B07-D0F0-4B6B-A5D9-D2F192CB3A4E}"/>
          </ac:spMkLst>
        </pc:spChg>
        <pc:spChg chg="add">
          <ac:chgData name="Elizabeth Dennis" userId="144c92d1-2ca4-46f6-bb83-6ba417eada68" providerId="ADAL" clId="{EC05107F-ACD7-43AB-A5B8-85250101C28A}" dt="2025-04-21T16:08:40.943" v="93" actId="26606"/>
          <ac:spMkLst>
            <pc:docMk/>
            <pc:sldMk cId="1922808206" sldId="643"/>
            <ac:spMk id="101" creationId="{BEAC0A80-07D3-49CB-87C3-BC34F219DFF7}"/>
          </ac:spMkLst>
        </pc:spChg>
        <pc:grpChg chg="add">
          <ac:chgData name="Elizabeth Dennis" userId="144c92d1-2ca4-46f6-bb83-6ba417eada68" providerId="ADAL" clId="{EC05107F-ACD7-43AB-A5B8-85250101C28A}" dt="2025-04-21T16:08:40.943" v="93" actId="26606"/>
          <ac:grpSpMkLst>
            <pc:docMk/>
            <pc:sldMk cId="1922808206" sldId="643"/>
            <ac:grpSpMk id="68" creationId="{4D431671-5191-4947-8899-E90505A70426}"/>
          </ac:grpSpMkLst>
        </pc:grpChg>
        <pc:picChg chg="mod">
          <ac:chgData name="Elizabeth Dennis" userId="144c92d1-2ca4-46f6-bb83-6ba417eada68" providerId="ADAL" clId="{EC05107F-ACD7-43AB-A5B8-85250101C28A}" dt="2025-04-21T16:08:40.943" v="93" actId="26606"/>
          <ac:picMkLst>
            <pc:docMk/>
            <pc:sldMk cId="1922808206" sldId="643"/>
            <ac:picMk id="5" creationId="{D5E2715D-F5D5-5133-EBD2-EDF38BB257CC}"/>
          </ac:picMkLst>
        </pc:picChg>
      </pc:sldChg>
      <pc:sldChg chg="addSp delSp mod">
        <pc:chgData name="Elizabeth Dennis" userId="144c92d1-2ca4-46f6-bb83-6ba417eada68" providerId="ADAL" clId="{EC05107F-ACD7-43AB-A5B8-85250101C28A}" dt="2025-04-21T16:08:52.578" v="94" actId="26606"/>
        <pc:sldMkLst>
          <pc:docMk/>
          <pc:sldMk cId="1846987767" sldId="645"/>
        </pc:sldMkLst>
        <pc:spChg chg="add">
          <ac:chgData name="Elizabeth Dennis" userId="144c92d1-2ca4-46f6-bb83-6ba417eada68" providerId="ADAL" clId="{EC05107F-ACD7-43AB-A5B8-85250101C28A}" dt="2025-04-21T16:08:52.578" v="94" actId="26606"/>
          <ac:spMkLst>
            <pc:docMk/>
            <pc:sldMk cId="1846987767" sldId="645"/>
            <ac:spMk id="11379" creationId="{2437C4A8-8E3A-4ADA-93B9-64737CE1ABB1}"/>
          </ac:spMkLst>
        </pc:spChg>
        <pc:spChg chg="add">
          <ac:chgData name="Elizabeth Dennis" userId="144c92d1-2ca4-46f6-bb83-6ba417eada68" providerId="ADAL" clId="{EC05107F-ACD7-43AB-A5B8-85250101C28A}" dt="2025-04-21T16:08:52.578" v="94" actId="26606"/>
          <ac:spMkLst>
            <pc:docMk/>
            <pc:sldMk cId="1846987767" sldId="645"/>
            <ac:spMk id="11381" creationId="{13B6DAC6-0186-4D62-AD69-90B9C0411EA3}"/>
          </ac:spMkLst>
        </pc:spChg>
        <pc:spChg chg="add">
          <ac:chgData name="Elizabeth Dennis" userId="144c92d1-2ca4-46f6-bb83-6ba417eada68" providerId="ADAL" clId="{EC05107F-ACD7-43AB-A5B8-85250101C28A}" dt="2025-04-21T16:08:52.578" v="94" actId="26606"/>
          <ac:spMkLst>
            <pc:docMk/>
            <pc:sldMk cId="1846987767" sldId="645"/>
            <ac:spMk id="11416" creationId="{429C64BC-8915-422E-9361-EE04C48FFD40}"/>
          </ac:spMkLst>
        </pc:spChg>
        <pc:grpChg chg="add">
          <ac:chgData name="Elizabeth Dennis" userId="144c92d1-2ca4-46f6-bb83-6ba417eada68" providerId="ADAL" clId="{EC05107F-ACD7-43AB-A5B8-85250101C28A}" dt="2025-04-21T16:08:52.578" v="94" actId="26606"/>
          <ac:grpSpMkLst>
            <pc:docMk/>
            <pc:sldMk cId="1846987767" sldId="645"/>
            <ac:grpSpMk id="11346" creationId="{748618E9-EE2D-4864-9EEE-58939BD4FBBA}"/>
          </ac:grpSpMkLst>
        </pc:grpChg>
        <pc:grpChg chg="add">
          <ac:chgData name="Elizabeth Dennis" userId="144c92d1-2ca4-46f6-bb83-6ba417eada68" providerId="ADAL" clId="{EC05107F-ACD7-43AB-A5B8-85250101C28A}" dt="2025-04-21T16:08:52.578" v="94" actId="26606"/>
          <ac:grpSpMkLst>
            <pc:docMk/>
            <pc:sldMk cId="1846987767" sldId="645"/>
            <ac:grpSpMk id="11383" creationId="{A0297160-077C-4B0C-9F1E-6519CEDB84C4}"/>
          </ac:grpSpMkLst>
        </pc:grpChg>
      </pc:sldChg>
      <pc:sldChg chg="addSp delSp mod">
        <pc:chgData name="Elizabeth Dennis" userId="144c92d1-2ca4-46f6-bb83-6ba417eada68" providerId="ADAL" clId="{EC05107F-ACD7-43AB-A5B8-85250101C28A}" dt="2025-04-21T16:09:04.753" v="95" actId="26606"/>
        <pc:sldMkLst>
          <pc:docMk/>
          <pc:sldMk cId="2461208212" sldId="647"/>
        </pc:sldMkLst>
        <pc:spChg chg="add">
          <ac:chgData name="Elizabeth Dennis" userId="144c92d1-2ca4-46f6-bb83-6ba417eada68" providerId="ADAL" clId="{EC05107F-ACD7-43AB-A5B8-85250101C28A}" dt="2025-04-21T16:09:04.753" v="95" actId="26606"/>
          <ac:spMkLst>
            <pc:docMk/>
            <pc:sldMk cId="2461208212" sldId="647"/>
            <ac:spMk id="119" creationId="{63BAC6E0-ADAC-40FB-AF53-88FA5F83738C}"/>
          </ac:spMkLst>
        </pc:spChg>
        <pc:spChg chg="add">
          <ac:chgData name="Elizabeth Dennis" userId="144c92d1-2ca4-46f6-bb83-6ba417eada68" providerId="ADAL" clId="{EC05107F-ACD7-43AB-A5B8-85250101C28A}" dt="2025-04-21T16:09:04.753" v="95" actId="26606"/>
          <ac:spMkLst>
            <pc:docMk/>
            <pc:sldMk cId="2461208212" sldId="647"/>
            <ac:spMk id="121" creationId="{1C582B07-D0F0-4B6B-A5D9-D2F192CB3A4E}"/>
          </ac:spMkLst>
        </pc:spChg>
        <pc:spChg chg="add">
          <ac:chgData name="Elizabeth Dennis" userId="144c92d1-2ca4-46f6-bb83-6ba417eada68" providerId="ADAL" clId="{EC05107F-ACD7-43AB-A5B8-85250101C28A}" dt="2025-04-21T16:09:04.753" v="95" actId="26606"/>
          <ac:spMkLst>
            <pc:docMk/>
            <pc:sldMk cId="2461208212" sldId="647"/>
            <ac:spMk id="156" creationId="{3C541D4F-11C2-4F36-B2A3-AB9028F2A078}"/>
          </ac:spMkLst>
        </pc:spChg>
        <pc:grpChg chg="add">
          <ac:chgData name="Elizabeth Dennis" userId="144c92d1-2ca4-46f6-bb83-6ba417eada68" providerId="ADAL" clId="{EC05107F-ACD7-43AB-A5B8-85250101C28A}" dt="2025-04-21T16:09:04.753" v="95" actId="26606"/>
          <ac:grpSpMkLst>
            <pc:docMk/>
            <pc:sldMk cId="2461208212" sldId="647"/>
            <ac:grpSpMk id="86" creationId="{BDF0D99C-5D42-41C6-A50C-C4E2D6B2A36E}"/>
          </ac:grpSpMkLst>
        </pc:grpChg>
        <pc:grpChg chg="add">
          <ac:chgData name="Elizabeth Dennis" userId="144c92d1-2ca4-46f6-bb83-6ba417eada68" providerId="ADAL" clId="{EC05107F-ACD7-43AB-A5B8-85250101C28A}" dt="2025-04-21T16:09:04.753" v="95" actId="26606"/>
          <ac:grpSpMkLst>
            <pc:docMk/>
            <pc:sldMk cId="2461208212" sldId="647"/>
            <ac:grpSpMk id="123" creationId="{5591A4A5-C00F-4B45-9735-FD2841BF348B}"/>
          </ac:grpSpMkLst>
        </pc:grpChg>
      </pc:sldChg>
      <pc:sldChg chg="addSp delSp del mod">
        <pc:chgData name="Elizabeth Dennis" userId="144c92d1-2ca4-46f6-bb83-6ba417eada68" providerId="ADAL" clId="{EC05107F-ACD7-43AB-A5B8-85250101C28A}" dt="2025-04-27T16:06:03.685" v="1028" actId="2696"/>
        <pc:sldMkLst>
          <pc:docMk/>
          <pc:sldMk cId="1221758681" sldId="648"/>
        </pc:sldMkLst>
      </pc:sldChg>
      <pc:sldChg chg="modSp mod">
        <pc:chgData name="Elizabeth Dennis" userId="144c92d1-2ca4-46f6-bb83-6ba417eada68" providerId="ADAL" clId="{EC05107F-ACD7-43AB-A5B8-85250101C28A}" dt="2025-04-27T13:37:40.330" v="865" actId="20577"/>
        <pc:sldMkLst>
          <pc:docMk/>
          <pc:sldMk cId="3945758063" sldId="656"/>
        </pc:sldMkLst>
        <pc:spChg chg="mod">
          <ac:chgData name="Elizabeth Dennis" userId="144c92d1-2ca4-46f6-bb83-6ba417eada68" providerId="ADAL" clId="{EC05107F-ACD7-43AB-A5B8-85250101C28A}" dt="2025-04-27T13:37:40.330" v="865" actId="20577"/>
          <ac:spMkLst>
            <pc:docMk/>
            <pc:sldMk cId="3945758063" sldId="656"/>
            <ac:spMk id="3" creationId="{9B7FD491-A77A-4D40-94DD-CC0AE8D4703A}"/>
          </ac:spMkLst>
        </pc:spChg>
      </pc:sldChg>
      <pc:sldChg chg="addSp delSp modSp mod setBg">
        <pc:chgData name="Elizabeth Dennis" userId="144c92d1-2ca4-46f6-bb83-6ba417eada68" providerId="ADAL" clId="{EC05107F-ACD7-43AB-A5B8-85250101C28A}" dt="2025-04-21T16:07:05.078" v="83" actId="26606"/>
        <pc:sldMkLst>
          <pc:docMk/>
          <pc:sldMk cId="367208421" sldId="659"/>
        </pc:sldMkLst>
        <pc:spChg chg="mod">
          <ac:chgData name="Elizabeth Dennis" userId="144c92d1-2ca4-46f6-bb83-6ba417eada68" providerId="ADAL" clId="{EC05107F-ACD7-43AB-A5B8-85250101C28A}" dt="2025-04-21T16:07:05.078" v="83" actId="26606"/>
          <ac:spMkLst>
            <pc:docMk/>
            <pc:sldMk cId="367208421" sldId="659"/>
            <ac:spMk id="2" creationId="{A93623F8-6440-F644-751B-0401842A7882}"/>
          </ac:spMkLst>
        </pc:spChg>
        <pc:spChg chg="add">
          <ac:chgData name="Elizabeth Dennis" userId="144c92d1-2ca4-46f6-bb83-6ba417eada68" providerId="ADAL" clId="{EC05107F-ACD7-43AB-A5B8-85250101C28A}" dt="2025-04-21T16:07:05.078" v="83" actId="26606"/>
          <ac:spMkLst>
            <pc:docMk/>
            <pc:sldMk cId="367208421" sldId="659"/>
            <ac:spMk id="9" creationId="{9663BDD8-36FC-48B0-8862-3B51BE4F77DA}"/>
          </ac:spMkLst>
        </pc:spChg>
        <pc:spChg chg="add">
          <ac:chgData name="Elizabeth Dennis" userId="144c92d1-2ca4-46f6-bb83-6ba417eada68" providerId="ADAL" clId="{EC05107F-ACD7-43AB-A5B8-85250101C28A}" dt="2025-04-21T16:07:05.078" v="83" actId="26606"/>
          <ac:spMkLst>
            <pc:docMk/>
            <pc:sldMk cId="367208421" sldId="659"/>
            <ac:spMk id="44" creationId="{42DA35F9-950C-4AD3-AAD4-731D45E42335}"/>
          </ac:spMkLst>
        </pc:spChg>
        <pc:grpChg chg="add">
          <ac:chgData name="Elizabeth Dennis" userId="144c92d1-2ca4-46f6-bb83-6ba417eada68" providerId="ADAL" clId="{EC05107F-ACD7-43AB-A5B8-85250101C28A}" dt="2025-04-21T16:07:05.078" v="83" actId="26606"/>
          <ac:grpSpMkLst>
            <pc:docMk/>
            <pc:sldMk cId="367208421" sldId="659"/>
            <ac:grpSpMk id="11" creationId="{7188C579-6F01-4060-BF31-C045C99A6CF8}"/>
          </ac:grpSpMkLst>
        </pc:grpChg>
        <pc:graphicFrameChg chg="add">
          <ac:chgData name="Elizabeth Dennis" userId="144c92d1-2ca4-46f6-bb83-6ba417eada68" providerId="ADAL" clId="{EC05107F-ACD7-43AB-A5B8-85250101C28A}" dt="2025-04-21T16:07:05.078" v="83" actId="26606"/>
          <ac:graphicFrameMkLst>
            <pc:docMk/>
            <pc:sldMk cId="367208421" sldId="659"/>
            <ac:graphicFrameMk id="5" creationId="{1DA220FA-937D-C2FB-DE89-67091392632C}"/>
          </ac:graphicFrameMkLst>
        </pc:graphicFrameChg>
      </pc:sldChg>
      <pc:sldChg chg="addSp delSp modSp mod setBg">
        <pc:chgData name="Elizabeth Dennis" userId="144c92d1-2ca4-46f6-bb83-6ba417eada68" providerId="ADAL" clId="{EC05107F-ACD7-43AB-A5B8-85250101C28A}" dt="2025-04-21T16:23:31.954" v="328" actId="26606"/>
        <pc:sldMkLst>
          <pc:docMk/>
          <pc:sldMk cId="4044070092" sldId="661"/>
        </pc:sldMkLst>
        <pc:spChg chg="mod">
          <ac:chgData name="Elizabeth Dennis" userId="144c92d1-2ca4-46f6-bb83-6ba417eada68" providerId="ADAL" clId="{EC05107F-ACD7-43AB-A5B8-85250101C28A}" dt="2025-04-21T16:23:31.954" v="328" actId="26606"/>
          <ac:spMkLst>
            <pc:docMk/>
            <pc:sldMk cId="4044070092" sldId="661"/>
            <ac:spMk id="2" creationId="{96766215-02E3-B988-C900-B8EFC99C8F4A}"/>
          </ac:spMkLst>
        </pc:spChg>
        <pc:spChg chg="mod">
          <ac:chgData name="Elizabeth Dennis" userId="144c92d1-2ca4-46f6-bb83-6ba417eada68" providerId="ADAL" clId="{EC05107F-ACD7-43AB-A5B8-85250101C28A}" dt="2025-04-21T16:23:31.954" v="328" actId="26606"/>
          <ac:spMkLst>
            <pc:docMk/>
            <pc:sldMk cId="4044070092" sldId="661"/>
            <ac:spMk id="3" creationId="{BB069AF4-6865-1ED4-D5F1-63631EA25889}"/>
          </ac:spMkLst>
        </pc:spChg>
        <pc:spChg chg="add del">
          <ac:chgData name="Elizabeth Dennis" userId="144c92d1-2ca4-46f6-bb83-6ba417eada68" providerId="ADAL" clId="{EC05107F-ACD7-43AB-A5B8-85250101C28A}" dt="2025-04-21T16:23:31.954" v="328" actId="26606"/>
          <ac:spMkLst>
            <pc:docMk/>
            <pc:sldMk cId="4044070092" sldId="661"/>
            <ac:spMk id="1031" creationId="{1C582B07-D0F0-4B6B-A5D9-D2F192CB3A4E}"/>
          </ac:spMkLst>
        </pc:spChg>
        <pc:spChg chg="add del">
          <ac:chgData name="Elizabeth Dennis" userId="144c92d1-2ca4-46f6-bb83-6ba417eada68" providerId="ADAL" clId="{EC05107F-ACD7-43AB-A5B8-85250101C28A}" dt="2025-04-21T16:23:31.954" v="328" actId="26606"/>
          <ac:spMkLst>
            <pc:docMk/>
            <pc:sldMk cId="4044070092" sldId="661"/>
            <ac:spMk id="1066" creationId="{5FB205E9-694A-469E-97E7-7339DE0BC2DC}"/>
          </ac:spMkLst>
        </pc:spChg>
        <pc:grpChg chg="add del">
          <ac:chgData name="Elizabeth Dennis" userId="144c92d1-2ca4-46f6-bb83-6ba417eada68" providerId="ADAL" clId="{EC05107F-ACD7-43AB-A5B8-85250101C28A}" dt="2025-04-21T16:23:31.954" v="328" actId="26606"/>
          <ac:grpSpMkLst>
            <pc:docMk/>
            <pc:sldMk cId="4044070092" sldId="661"/>
            <ac:grpSpMk id="1033" creationId="{614A5768-EA51-48A2-8E17-AE20B9FE0242}"/>
          </ac:grpSpMkLst>
        </pc:grpChg>
        <pc:picChg chg="add mod ord">
          <ac:chgData name="Elizabeth Dennis" userId="144c92d1-2ca4-46f6-bb83-6ba417eada68" providerId="ADAL" clId="{EC05107F-ACD7-43AB-A5B8-85250101C28A}" dt="2025-04-21T16:23:31.954" v="328" actId="26606"/>
          <ac:picMkLst>
            <pc:docMk/>
            <pc:sldMk cId="4044070092" sldId="661"/>
            <ac:picMk id="1026" creationId="{CD826BE6-EE91-582C-6E1C-BEBC597A4D03}"/>
          </ac:picMkLst>
        </pc:picChg>
      </pc:sldChg>
      <pc:sldChg chg="addSp delSp modSp mod setBg">
        <pc:chgData name="Elizabeth Dennis" userId="144c92d1-2ca4-46f6-bb83-6ba417eada68" providerId="ADAL" clId="{EC05107F-ACD7-43AB-A5B8-85250101C28A}" dt="2025-04-26T15:58:46.566" v="417" actId="20577"/>
        <pc:sldMkLst>
          <pc:docMk/>
          <pc:sldMk cId="4031717880" sldId="662"/>
        </pc:sldMkLst>
        <pc:spChg chg="mod">
          <ac:chgData name="Elizabeth Dennis" userId="144c92d1-2ca4-46f6-bb83-6ba417eada68" providerId="ADAL" clId="{EC05107F-ACD7-43AB-A5B8-85250101C28A}" dt="2025-04-21T16:06:26.261" v="82" actId="26606"/>
          <ac:spMkLst>
            <pc:docMk/>
            <pc:sldMk cId="4031717880" sldId="662"/>
            <ac:spMk id="2" creationId="{79813C14-F67A-40A5-9263-B8C52357B4CF}"/>
          </ac:spMkLst>
        </pc:spChg>
        <pc:spChg chg="add">
          <ac:chgData name="Elizabeth Dennis" userId="144c92d1-2ca4-46f6-bb83-6ba417eada68" providerId="ADAL" clId="{EC05107F-ACD7-43AB-A5B8-85250101C28A}" dt="2025-04-21T16:06:26.261" v="82" actId="26606"/>
          <ac:spMkLst>
            <pc:docMk/>
            <pc:sldMk cId="4031717880" sldId="662"/>
            <ac:spMk id="9" creationId="{F14D45BF-E397-40C0-AFE3-A4149E60E152}"/>
          </ac:spMkLst>
        </pc:spChg>
        <pc:spChg chg="add">
          <ac:chgData name="Elizabeth Dennis" userId="144c92d1-2ca4-46f6-bb83-6ba417eada68" providerId="ADAL" clId="{EC05107F-ACD7-43AB-A5B8-85250101C28A}" dt="2025-04-21T16:06:26.261" v="82" actId="26606"/>
          <ac:spMkLst>
            <pc:docMk/>
            <pc:sldMk cId="4031717880" sldId="662"/>
            <ac:spMk id="44" creationId="{07E3C0EF-2D2A-42BA-B4E2-76E2B1FC52FE}"/>
          </ac:spMkLst>
        </pc:spChg>
        <pc:grpChg chg="add">
          <ac:chgData name="Elizabeth Dennis" userId="144c92d1-2ca4-46f6-bb83-6ba417eada68" providerId="ADAL" clId="{EC05107F-ACD7-43AB-A5B8-85250101C28A}" dt="2025-04-21T16:06:26.261" v="82" actId="26606"/>
          <ac:grpSpMkLst>
            <pc:docMk/>
            <pc:sldMk cId="4031717880" sldId="662"/>
            <ac:grpSpMk id="11" creationId="{35F4CD44-7930-4EB8-9A74-8D2F9E63693E}"/>
          </ac:grpSpMkLst>
        </pc:grpChg>
        <pc:graphicFrameChg chg="add mod">
          <ac:chgData name="Elizabeth Dennis" userId="144c92d1-2ca4-46f6-bb83-6ba417eada68" providerId="ADAL" clId="{EC05107F-ACD7-43AB-A5B8-85250101C28A}" dt="2025-04-26T15:58:46.566" v="417" actId="20577"/>
          <ac:graphicFrameMkLst>
            <pc:docMk/>
            <pc:sldMk cId="4031717880" sldId="662"/>
            <ac:graphicFrameMk id="5" creationId="{8C41831B-7994-4394-0B88-04994940F453}"/>
          </ac:graphicFrameMkLst>
        </pc:graphicFrameChg>
      </pc:sldChg>
      <pc:sldChg chg="addSp delSp modSp mod">
        <pc:chgData name="Elizabeth Dennis" userId="144c92d1-2ca4-46f6-bb83-6ba417eada68" providerId="ADAL" clId="{EC05107F-ACD7-43AB-A5B8-85250101C28A}" dt="2025-04-21T16:07:29.524" v="85" actId="26606"/>
        <pc:sldMkLst>
          <pc:docMk/>
          <pc:sldMk cId="730093192" sldId="664"/>
        </pc:sldMkLst>
        <pc:spChg chg="mod">
          <ac:chgData name="Elizabeth Dennis" userId="144c92d1-2ca4-46f6-bb83-6ba417eada68" providerId="ADAL" clId="{EC05107F-ACD7-43AB-A5B8-85250101C28A}" dt="2025-04-21T16:07:29.524" v="85" actId="26606"/>
          <ac:spMkLst>
            <pc:docMk/>
            <pc:sldMk cId="730093192" sldId="664"/>
            <ac:spMk id="2" creationId="{401B3F37-DB56-83D5-66FA-3F05DBED05AB}"/>
          </ac:spMkLst>
        </pc:spChg>
        <pc:spChg chg="add">
          <ac:chgData name="Elizabeth Dennis" userId="144c92d1-2ca4-46f6-bb83-6ba417eada68" providerId="ADAL" clId="{EC05107F-ACD7-43AB-A5B8-85250101C28A}" dt="2025-04-21T16:07:29.524" v="85" actId="26606"/>
          <ac:spMkLst>
            <pc:docMk/>
            <pc:sldMk cId="730093192" sldId="664"/>
            <ac:spMk id="49" creationId="{F14D45BF-E397-40C0-AFE3-A4149E60E152}"/>
          </ac:spMkLst>
        </pc:spChg>
        <pc:spChg chg="add">
          <ac:chgData name="Elizabeth Dennis" userId="144c92d1-2ca4-46f6-bb83-6ba417eada68" providerId="ADAL" clId="{EC05107F-ACD7-43AB-A5B8-85250101C28A}" dt="2025-04-21T16:07:29.524" v="85" actId="26606"/>
          <ac:spMkLst>
            <pc:docMk/>
            <pc:sldMk cId="730093192" sldId="664"/>
            <ac:spMk id="84" creationId="{07E3C0EF-2D2A-42BA-B4E2-76E2B1FC52FE}"/>
          </ac:spMkLst>
        </pc:spChg>
        <pc:grpChg chg="add">
          <ac:chgData name="Elizabeth Dennis" userId="144c92d1-2ca4-46f6-bb83-6ba417eada68" providerId="ADAL" clId="{EC05107F-ACD7-43AB-A5B8-85250101C28A}" dt="2025-04-21T16:07:29.524" v="85" actId="26606"/>
          <ac:grpSpMkLst>
            <pc:docMk/>
            <pc:sldMk cId="730093192" sldId="664"/>
            <ac:grpSpMk id="51" creationId="{35F4CD44-7930-4EB8-9A74-8D2F9E63693E}"/>
          </ac:grpSpMkLst>
        </pc:grpChg>
        <pc:graphicFrameChg chg="mod modGraphic">
          <ac:chgData name="Elizabeth Dennis" userId="144c92d1-2ca4-46f6-bb83-6ba417eada68" providerId="ADAL" clId="{EC05107F-ACD7-43AB-A5B8-85250101C28A}" dt="2025-04-21T16:07:29.524" v="85" actId="26606"/>
          <ac:graphicFrameMkLst>
            <pc:docMk/>
            <pc:sldMk cId="730093192" sldId="664"/>
            <ac:graphicFrameMk id="6" creationId="{04F15520-4C51-57B8-DFC6-4C78B281551D}"/>
          </ac:graphicFrameMkLst>
        </pc:graphicFrameChg>
      </pc:sldChg>
      <pc:sldChg chg="addSp delSp modSp mod">
        <pc:chgData name="Elizabeth Dennis" userId="144c92d1-2ca4-46f6-bb83-6ba417eada68" providerId="ADAL" clId="{EC05107F-ACD7-43AB-A5B8-85250101C28A}" dt="2025-04-21T16:07:44.357" v="86" actId="26606"/>
        <pc:sldMkLst>
          <pc:docMk/>
          <pc:sldMk cId="887085540" sldId="665"/>
        </pc:sldMkLst>
        <pc:spChg chg="mod">
          <ac:chgData name="Elizabeth Dennis" userId="144c92d1-2ca4-46f6-bb83-6ba417eada68" providerId="ADAL" clId="{EC05107F-ACD7-43AB-A5B8-85250101C28A}" dt="2025-04-21T16:07:44.357" v="86" actId="26606"/>
          <ac:spMkLst>
            <pc:docMk/>
            <pc:sldMk cId="887085540" sldId="665"/>
            <ac:spMk id="2" creationId="{D6920437-66EC-D462-6CAD-207B995CDB5A}"/>
          </ac:spMkLst>
        </pc:spChg>
        <pc:spChg chg="add">
          <ac:chgData name="Elizabeth Dennis" userId="144c92d1-2ca4-46f6-bb83-6ba417eada68" providerId="ADAL" clId="{EC05107F-ACD7-43AB-A5B8-85250101C28A}" dt="2025-04-21T16:07:44.357" v="86" actId="26606"/>
          <ac:spMkLst>
            <pc:docMk/>
            <pc:sldMk cId="887085540" sldId="665"/>
            <ac:spMk id="130" creationId="{2437C4A8-8E3A-4ADA-93B9-64737CE1ABB1}"/>
          </ac:spMkLst>
        </pc:spChg>
        <pc:spChg chg="add">
          <ac:chgData name="Elizabeth Dennis" userId="144c92d1-2ca4-46f6-bb83-6ba417eada68" providerId="ADAL" clId="{EC05107F-ACD7-43AB-A5B8-85250101C28A}" dt="2025-04-21T16:07:44.357" v="86" actId="26606"/>
          <ac:spMkLst>
            <pc:docMk/>
            <pc:sldMk cId="887085540" sldId="665"/>
            <ac:spMk id="132" creationId="{A173122F-D466-4F08-90FA-0038F7AC214A}"/>
          </ac:spMkLst>
        </pc:spChg>
        <pc:spChg chg="add">
          <ac:chgData name="Elizabeth Dennis" userId="144c92d1-2ca4-46f6-bb83-6ba417eada68" providerId="ADAL" clId="{EC05107F-ACD7-43AB-A5B8-85250101C28A}" dt="2025-04-21T16:07:44.357" v="86" actId="26606"/>
          <ac:spMkLst>
            <pc:docMk/>
            <pc:sldMk cId="887085540" sldId="665"/>
            <ac:spMk id="167" creationId="{F952A221-69C2-46B3-890D-354CA5961656}"/>
          </ac:spMkLst>
        </pc:spChg>
        <pc:grpChg chg="add">
          <ac:chgData name="Elizabeth Dennis" userId="144c92d1-2ca4-46f6-bb83-6ba417eada68" providerId="ADAL" clId="{EC05107F-ACD7-43AB-A5B8-85250101C28A}" dt="2025-04-21T16:07:44.357" v="86" actId="26606"/>
          <ac:grpSpMkLst>
            <pc:docMk/>
            <pc:sldMk cId="887085540" sldId="665"/>
            <ac:grpSpMk id="97" creationId="{748618E9-EE2D-4864-9EEE-58939BD4FBBA}"/>
          </ac:grpSpMkLst>
        </pc:grpChg>
      </pc:sldChg>
      <pc:sldChg chg="addSp delSp modSp mod">
        <pc:chgData name="Elizabeth Dennis" userId="144c92d1-2ca4-46f6-bb83-6ba417eada68" providerId="ADAL" clId="{EC05107F-ACD7-43AB-A5B8-85250101C28A}" dt="2025-04-26T16:24:35.691" v="441" actId="20577"/>
        <pc:sldMkLst>
          <pc:docMk/>
          <pc:sldMk cId="2116185655" sldId="666"/>
        </pc:sldMkLst>
        <pc:spChg chg="mod">
          <ac:chgData name="Elizabeth Dennis" userId="144c92d1-2ca4-46f6-bb83-6ba417eada68" providerId="ADAL" clId="{EC05107F-ACD7-43AB-A5B8-85250101C28A}" dt="2025-04-21T16:08:12.891" v="90" actId="26606"/>
          <ac:spMkLst>
            <pc:docMk/>
            <pc:sldMk cId="2116185655" sldId="666"/>
            <ac:spMk id="2" creationId="{060EC881-17B7-AD2C-FB4E-883CE5628644}"/>
          </ac:spMkLst>
        </pc:spChg>
        <pc:spChg chg="mod">
          <ac:chgData name="Elizabeth Dennis" userId="144c92d1-2ca4-46f6-bb83-6ba417eada68" providerId="ADAL" clId="{EC05107F-ACD7-43AB-A5B8-85250101C28A}" dt="2025-04-26T16:24:35.691" v="441" actId="20577"/>
          <ac:spMkLst>
            <pc:docMk/>
            <pc:sldMk cId="2116185655" sldId="666"/>
            <ac:spMk id="3" creationId="{F9B8A7ED-410F-55A9-E93F-FBB12F52AB99}"/>
          </ac:spMkLst>
        </pc:spChg>
        <pc:spChg chg="add">
          <ac:chgData name="Elizabeth Dennis" userId="144c92d1-2ca4-46f6-bb83-6ba417eada68" providerId="ADAL" clId="{EC05107F-ACD7-43AB-A5B8-85250101C28A}" dt="2025-04-21T16:08:12.898" v="91" actId="26606"/>
          <ac:spMkLst>
            <pc:docMk/>
            <pc:sldMk cId="2116185655" sldId="666"/>
            <ac:spMk id="91" creationId="{1C582B07-D0F0-4B6B-A5D9-D2F192CB3A4E}"/>
          </ac:spMkLst>
        </pc:spChg>
        <pc:spChg chg="add">
          <ac:chgData name="Elizabeth Dennis" userId="144c92d1-2ca4-46f6-bb83-6ba417eada68" providerId="ADAL" clId="{EC05107F-ACD7-43AB-A5B8-85250101C28A}" dt="2025-04-21T16:08:12.898" v="91" actId="26606"/>
          <ac:spMkLst>
            <pc:docMk/>
            <pc:sldMk cId="2116185655" sldId="666"/>
            <ac:spMk id="93" creationId="{3C541D4F-11C2-4F36-B2A3-AB9028F2A078}"/>
          </ac:spMkLst>
        </pc:spChg>
        <pc:grpChg chg="add">
          <ac:chgData name="Elizabeth Dennis" userId="144c92d1-2ca4-46f6-bb83-6ba417eada68" providerId="ADAL" clId="{EC05107F-ACD7-43AB-A5B8-85250101C28A}" dt="2025-04-21T16:08:12.898" v="91" actId="26606"/>
          <ac:grpSpMkLst>
            <pc:docMk/>
            <pc:sldMk cId="2116185655" sldId="666"/>
            <ac:grpSpMk id="92" creationId="{5591A4A5-C00F-4B45-9735-FD2841BF348B}"/>
          </ac:grpSpMkLst>
        </pc:grpChg>
        <pc:picChg chg="mod">
          <ac:chgData name="Elizabeth Dennis" userId="144c92d1-2ca4-46f6-bb83-6ba417eada68" providerId="ADAL" clId="{EC05107F-ACD7-43AB-A5B8-85250101C28A}" dt="2025-04-21T16:08:12.891" v="90" actId="26606"/>
          <ac:picMkLst>
            <pc:docMk/>
            <pc:sldMk cId="2116185655" sldId="666"/>
            <ac:picMk id="5" creationId="{0F899B62-A140-FBC4-6F68-439D0C31F31F}"/>
          </ac:picMkLst>
        </pc:picChg>
      </pc:sldChg>
      <pc:sldChg chg="addSp modSp mod setBg">
        <pc:chgData name="Elizabeth Dennis" userId="144c92d1-2ca4-46f6-bb83-6ba417eada68" providerId="ADAL" clId="{EC05107F-ACD7-43AB-A5B8-85250101C28A}" dt="2025-04-21T16:09:26.567" v="96" actId="26606"/>
        <pc:sldMkLst>
          <pc:docMk/>
          <pc:sldMk cId="3936782465" sldId="669"/>
        </pc:sldMkLst>
        <pc:spChg chg="mod">
          <ac:chgData name="Elizabeth Dennis" userId="144c92d1-2ca4-46f6-bb83-6ba417eada68" providerId="ADAL" clId="{EC05107F-ACD7-43AB-A5B8-85250101C28A}" dt="2025-04-21T16:09:26.567" v="96" actId="26606"/>
          <ac:spMkLst>
            <pc:docMk/>
            <pc:sldMk cId="3936782465" sldId="669"/>
            <ac:spMk id="2" creationId="{7B1C020B-F9C2-4347-0CA8-FB6790D28E2C}"/>
          </ac:spMkLst>
        </pc:spChg>
        <pc:spChg chg="add">
          <ac:chgData name="Elizabeth Dennis" userId="144c92d1-2ca4-46f6-bb83-6ba417eada68" providerId="ADAL" clId="{EC05107F-ACD7-43AB-A5B8-85250101C28A}" dt="2025-04-21T16:09:26.567" v="96" actId="26606"/>
          <ac:spMkLst>
            <pc:docMk/>
            <pc:sldMk cId="3936782465" sldId="669"/>
            <ac:spMk id="43" creationId="{2437C4A8-8E3A-4ADA-93B9-64737CE1ABB1}"/>
          </ac:spMkLst>
        </pc:spChg>
        <pc:spChg chg="add">
          <ac:chgData name="Elizabeth Dennis" userId="144c92d1-2ca4-46f6-bb83-6ba417eada68" providerId="ADAL" clId="{EC05107F-ACD7-43AB-A5B8-85250101C28A}" dt="2025-04-21T16:09:26.567" v="96" actId="26606"/>
          <ac:spMkLst>
            <pc:docMk/>
            <pc:sldMk cId="3936782465" sldId="669"/>
            <ac:spMk id="45" creationId="{13B6DAC6-0186-4D62-AD69-90B9C0411EA3}"/>
          </ac:spMkLst>
        </pc:spChg>
        <pc:spChg chg="add">
          <ac:chgData name="Elizabeth Dennis" userId="144c92d1-2ca4-46f6-bb83-6ba417eada68" providerId="ADAL" clId="{EC05107F-ACD7-43AB-A5B8-85250101C28A}" dt="2025-04-21T16:09:26.567" v="96" actId="26606"/>
          <ac:spMkLst>
            <pc:docMk/>
            <pc:sldMk cId="3936782465" sldId="669"/>
            <ac:spMk id="80" creationId="{429C64BC-8915-422E-9361-EE04C48FFD40}"/>
          </ac:spMkLst>
        </pc:spChg>
        <pc:grpChg chg="add">
          <ac:chgData name="Elizabeth Dennis" userId="144c92d1-2ca4-46f6-bb83-6ba417eada68" providerId="ADAL" clId="{EC05107F-ACD7-43AB-A5B8-85250101C28A}" dt="2025-04-21T16:09:26.567" v="96" actId="26606"/>
          <ac:grpSpMkLst>
            <pc:docMk/>
            <pc:sldMk cId="3936782465" sldId="669"/>
            <ac:grpSpMk id="10" creationId="{748618E9-EE2D-4864-9EEE-58939BD4FBBA}"/>
          </ac:grpSpMkLst>
        </pc:grpChg>
        <pc:grpChg chg="add">
          <ac:chgData name="Elizabeth Dennis" userId="144c92d1-2ca4-46f6-bb83-6ba417eada68" providerId="ADAL" clId="{EC05107F-ACD7-43AB-A5B8-85250101C28A}" dt="2025-04-21T16:09:26.567" v="96" actId="26606"/>
          <ac:grpSpMkLst>
            <pc:docMk/>
            <pc:sldMk cId="3936782465" sldId="669"/>
            <ac:grpSpMk id="47" creationId="{A0297160-077C-4B0C-9F1E-6519CEDB84C4}"/>
          </ac:grpSpMkLst>
        </pc:grpChg>
        <pc:picChg chg="mod">
          <ac:chgData name="Elizabeth Dennis" userId="144c92d1-2ca4-46f6-bb83-6ba417eada68" providerId="ADAL" clId="{EC05107F-ACD7-43AB-A5B8-85250101C28A}" dt="2025-04-21T16:09:26.567" v="96" actId="26606"/>
          <ac:picMkLst>
            <pc:docMk/>
            <pc:sldMk cId="3936782465" sldId="669"/>
            <ac:picMk id="5" creationId="{A60F8A62-8A4F-0827-E479-3C8153D10880}"/>
          </ac:picMkLst>
        </pc:picChg>
      </pc:sldChg>
      <pc:sldChg chg="delSp modSp mod">
        <pc:chgData name="Elizabeth Dennis" userId="144c92d1-2ca4-46f6-bb83-6ba417eada68" providerId="ADAL" clId="{EC05107F-ACD7-43AB-A5B8-85250101C28A}" dt="2025-04-21T16:24:56.691" v="335" actId="21"/>
        <pc:sldMkLst>
          <pc:docMk/>
          <pc:sldMk cId="1781232602" sldId="670"/>
        </pc:sldMkLst>
      </pc:sldChg>
      <pc:sldChg chg="modSp mod">
        <pc:chgData name="Elizabeth Dennis" userId="144c92d1-2ca4-46f6-bb83-6ba417eada68" providerId="ADAL" clId="{EC05107F-ACD7-43AB-A5B8-85250101C28A}" dt="2025-04-21T16:10:00.224" v="106" actId="20577"/>
        <pc:sldMkLst>
          <pc:docMk/>
          <pc:sldMk cId="2567040082" sldId="671"/>
        </pc:sldMkLst>
        <pc:spChg chg="mod">
          <ac:chgData name="Elizabeth Dennis" userId="144c92d1-2ca4-46f6-bb83-6ba417eada68" providerId="ADAL" clId="{EC05107F-ACD7-43AB-A5B8-85250101C28A}" dt="2025-04-21T16:10:00.224" v="106" actId="20577"/>
          <ac:spMkLst>
            <pc:docMk/>
            <pc:sldMk cId="2567040082" sldId="671"/>
            <ac:spMk id="2" creationId="{FA2C8628-A815-DE40-13D0-E870C206D0A9}"/>
          </ac:spMkLst>
        </pc:spChg>
      </pc:sldChg>
      <pc:sldChg chg="del">
        <pc:chgData name="Elizabeth Dennis" userId="144c92d1-2ca4-46f6-bb83-6ba417eada68" providerId="ADAL" clId="{EC05107F-ACD7-43AB-A5B8-85250101C28A}" dt="2025-04-26T16:57:43.658" v="837" actId="2696"/>
        <pc:sldMkLst>
          <pc:docMk/>
          <pc:sldMk cId="2608578739" sldId="674"/>
        </pc:sldMkLst>
      </pc:sldChg>
      <pc:sldChg chg="addSp delSp modSp mod setBg">
        <pc:chgData name="Elizabeth Dennis" userId="144c92d1-2ca4-46f6-bb83-6ba417eada68" providerId="ADAL" clId="{EC05107F-ACD7-43AB-A5B8-85250101C28A}" dt="2025-04-26T16:39:06.243" v="443" actId="27636"/>
        <pc:sldMkLst>
          <pc:docMk/>
          <pc:sldMk cId="4094362171" sldId="676"/>
        </pc:sldMkLst>
        <pc:spChg chg="mod">
          <ac:chgData name="Elizabeth Dennis" userId="144c92d1-2ca4-46f6-bb83-6ba417eada68" providerId="ADAL" clId="{EC05107F-ACD7-43AB-A5B8-85250101C28A}" dt="2025-04-21T16:18:05.295" v="120" actId="26606"/>
          <ac:spMkLst>
            <pc:docMk/>
            <pc:sldMk cId="4094362171" sldId="676"/>
            <ac:spMk id="2" creationId="{01466EE6-AC4B-91E3-9459-4C7E1194A8B3}"/>
          </ac:spMkLst>
        </pc:spChg>
        <pc:spChg chg="mod ord">
          <ac:chgData name="Elizabeth Dennis" userId="144c92d1-2ca4-46f6-bb83-6ba417eada68" providerId="ADAL" clId="{EC05107F-ACD7-43AB-A5B8-85250101C28A}" dt="2025-04-26T16:39:06.243" v="443" actId="27636"/>
          <ac:spMkLst>
            <pc:docMk/>
            <pc:sldMk cId="4094362171" sldId="676"/>
            <ac:spMk id="4" creationId="{06145113-A125-AFF0-2E6F-5568E54C9F44}"/>
          </ac:spMkLst>
        </pc:spChg>
        <pc:spChg chg="add">
          <ac:chgData name="Elizabeth Dennis" userId="144c92d1-2ca4-46f6-bb83-6ba417eada68" providerId="ADAL" clId="{EC05107F-ACD7-43AB-A5B8-85250101C28A}" dt="2025-04-21T16:18:05.295" v="120" actId="26606"/>
          <ac:spMkLst>
            <pc:docMk/>
            <pc:sldMk cId="4094362171" sldId="676"/>
            <ac:spMk id="2132" creationId="{63BAC6E0-ADAC-40FB-AF53-88FA5F83738C}"/>
          </ac:spMkLst>
        </pc:spChg>
        <pc:spChg chg="add">
          <ac:chgData name="Elizabeth Dennis" userId="144c92d1-2ca4-46f6-bb83-6ba417eada68" providerId="ADAL" clId="{EC05107F-ACD7-43AB-A5B8-85250101C28A}" dt="2025-04-21T16:18:05.295" v="120" actId="26606"/>
          <ac:spMkLst>
            <pc:docMk/>
            <pc:sldMk cId="4094362171" sldId="676"/>
            <ac:spMk id="2133" creationId="{1C582B07-D0F0-4B6B-A5D9-D2F192CB3A4E}"/>
          </ac:spMkLst>
        </pc:spChg>
        <pc:spChg chg="add">
          <ac:chgData name="Elizabeth Dennis" userId="144c92d1-2ca4-46f6-bb83-6ba417eada68" providerId="ADAL" clId="{EC05107F-ACD7-43AB-A5B8-85250101C28A}" dt="2025-04-21T16:18:05.295" v="120" actId="26606"/>
          <ac:spMkLst>
            <pc:docMk/>
            <pc:sldMk cId="4094362171" sldId="676"/>
            <ac:spMk id="2135" creationId="{BEAC0A80-07D3-49CB-87C3-BC34F219DFF7}"/>
          </ac:spMkLst>
        </pc:spChg>
        <pc:grpChg chg="add">
          <ac:chgData name="Elizabeth Dennis" userId="144c92d1-2ca4-46f6-bb83-6ba417eada68" providerId="ADAL" clId="{EC05107F-ACD7-43AB-A5B8-85250101C28A}" dt="2025-04-21T16:18:05.295" v="120" actId="26606"/>
          <ac:grpSpMkLst>
            <pc:docMk/>
            <pc:sldMk cId="4094362171" sldId="676"/>
            <ac:grpSpMk id="2131" creationId="{BDF0D99C-5D42-41C6-A50C-C4E2D6B2A36E}"/>
          </ac:grpSpMkLst>
        </pc:grpChg>
        <pc:grpChg chg="add">
          <ac:chgData name="Elizabeth Dennis" userId="144c92d1-2ca4-46f6-bb83-6ba417eada68" providerId="ADAL" clId="{EC05107F-ACD7-43AB-A5B8-85250101C28A}" dt="2025-04-21T16:18:05.295" v="120" actId="26606"/>
          <ac:grpSpMkLst>
            <pc:docMk/>
            <pc:sldMk cId="4094362171" sldId="676"/>
            <ac:grpSpMk id="2134" creationId="{4D431671-5191-4947-8899-E90505A70426}"/>
          </ac:grpSpMkLst>
        </pc:grpChg>
        <pc:picChg chg="add mod">
          <ac:chgData name="Elizabeth Dennis" userId="144c92d1-2ca4-46f6-bb83-6ba417eada68" providerId="ADAL" clId="{EC05107F-ACD7-43AB-A5B8-85250101C28A}" dt="2025-04-21T16:18:05.295" v="120" actId="26606"/>
          <ac:picMkLst>
            <pc:docMk/>
            <pc:sldMk cId="4094362171" sldId="676"/>
            <ac:picMk id="2054" creationId="{2AAAB08A-B833-FF65-9921-1529DC446647}"/>
          </ac:picMkLst>
        </pc:picChg>
      </pc:sldChg>
      <pc:sldChg chg="addSp modSp mod">
        <pc:chgData name="Elizabeth Dennis" userId="144c92d1-2ca4-46f6-bb83-6ba417eada68" providerId="ADAL" clId="{EC05107F-ACD7-43AB-A5B8-85250101C28A}" dt="2025-04-27T16:01:02.244" v="956" actId="1076"/>
        <pc:sldMkLst>
          <pc:docMk/>
          <pc:sldMk cId="2246887218" sldId="677"/>
        </pc:sldMkLst>
        <pc:spChg chg="mod">
          <ac:chgData name="Elizabeth Dennis" userId="144c92d1-2ca4-46f6-bb83-6ba417eada68" providerId="ADAL" clId="{EC05107F-ACD7-43AB-A5B8-85250101C28A}" dt="2025-04-21T16:20:24.709" v="244" actId="12"/>
          <ac:spMkLst>
            <pc:docMk/>
            <pc:sldMk cId="2246887218" sldId="677"/>
            <ac:spMk id="3" creationId="{304FA3E6-E16D-F4C8-137A-4D621ADD4EE6}"/>
          </ac:spMkLst>
        </pc:spChg>
        <pc:spChg chg="mod">
          <ac:chgData name="Elizabeth Dennis" userId="144c92d1-2ca4-46f6-bb83-6ba417eada68" providerId="ADAL" clId="{EC05107F-ACD7-43AB-A5B8-85250101C28A}" dt="2025-04-21T16:22:12.709" v="324" actId="114"/>
          <ac:spMkLst>
            <pc:docMk/>
            <pc:sldMk cId="2246887218" sldId="677"/>
            <ac:spMk id="4" creationId="{6D1A2DF7-50FF-B3CD-AF56-5920CB2CACC2}"/>
          </ac:spMkLst>
        </pc:spChg>
        <pc:spChg chg="mod">
          <ac:chgData name="Elizabeth Dennis" userId="144c92d1-2ca4-46f6-bb83-6ba417eada68" providerId="ADAL" clId="{EC05107F-ACD7-43AB-A5B8-85250101C28A}" dt="2025-04-27T14:38:19.594" v="879" actId="255"/>
          <ac:spMkLst>
            <pc:docMk/>
            <pc:sldMk cId="2246887218" sldId="677"/>
            <ac:spMk id="5" creationId="{BFFC3E5D-3092-9740-8371-8A4E9A4E35CF}"/>
          </ac:spMkLst>
        </pc:spChg>
        <pc:spChg chg="mod">
          <ac:chgData name="Elizabeth Dennis" userId="144c92d1-2ca4-46f6-bb83-6ba417eada68" providerId="ADAL" clId="{EC05107F-ACD7-43AB-A5B8-85250101C28A}" dt="2025-04-27T16:00:55.570" v="955" actId="1076"/>
          <ac:spMkLst>
            <pc:docMk/>
            <pc:sldMk cId="2246887218" sldId="677"/>
            <ac:spMk id="6" creationId="{023F412F-7D01-2ECB-163F-DE3DF6633C5A}"/>
          </ac:spMkLst>
        </pc:spChg>
        <pc:picChg chg="add mod">
          <ac:chgData name="Elizabeth Dennis" userId="144c92d1-2ca4-46f6-bb83-6ba417eada68" providerId="ADAL" clId="{EC05107F-ACD7-43AB-A5B8-85250101C28A}" dt="2025-04-27T16:01:02.244" v="956" actId="1076"/>
          <ac:picMkLst>
            <pc:docMk/>
            <pc:sldMk cId="2246887218" sldId="677"/>
            <ac:picMk id="3074" creationId="{E8043405-839C-0A25-B12F-7650DBED4946}"/>
          </ac:picMkLst>
        </pc:picChg>
      </pc:sldChg>
      <pc:sldChg chg="modSp new add del mod">
        <pc:chgData name="Elizabeth Dennis" userId="144c92d1-2ca4-46f6-bb83-6ba417eada68" providerId="ADAL" clId="{EC05107F-ACD7-43AB-A5B8-85250101C28A}" dt="2025-04-21T16:02:36.566" v="26" actId="680"/>
        <pc:sldMkLst>
          <pc:docMk/>
          <pc:sldMk cId="2790815302" sldId="678"/>
        </pc:sldMkLst>
      </pc:sldChg>
      <pc:sldChg chg="addSp delSp modSp new mod setBg">
        <pc:chgData name="Elizabeth Dennis" userId="144c92d1-2ca4-46f6-bb83-6ba417eada68" providerId="ADAL" clId="{EC05107F-ACD7-43AB-A5B8-85250101C28A}" dt="2025-04-21T16:25:49.492" v="338" actId="255"/>
        <pc:sldMkLst>
          <pc:docMk/>
          <pc:sldMk cId="3336818458" sldId="678"/>
        </pc:sldMkLst>
        <pc:spChg chg="mod">
          <ac:chgData name="Elizabeth Dennis" userId="144c92d1-2ca4-46f6-bb83-6ba417eada68" providerId="ADAL" clId="{EC05107F-ACD7-43AB-A5B8-85250101C28A}" dt="2025-04-21T16:25:27.732" v="336" actId="255"/>
          <ac:spMkLst>
            <pc:docMk/>
            <pc:sldMk cId="3336818458" sldId="678"/>
            <ac:spMk id="2" creationId="{1D8BC3A2-ADE4-C1AA-7271-F295A05D9483}"/>
          </ac:spMkLst>
        </pc:spChg>
        <pc:spChg chg="mod">
          <ac:chgData name="Elizabeth Dennis" userId="144c92d1-2ca4-46f6-bb83-6ba417eada68" providerId="ADAL" clId="{EC05107F-ACD7-43AB-A5B8-85250101C28A}" dt="2025-04-21T16:25:49.492" v="338" actId="255"/>
          <ac:spMkLst>
            <pc:docMk/>
            <pc:sldMk cId="3336818458" sldId="678"/>
            <ac:spMk id="3" creationId="{7C2750F6-4BDF-87E6-6991-9982774A113D}"/>
          </ac:spMkLst>
        </pc:spChg>
        <pc:spChg chg="add">
          <ac:chgData name="Elizabeth Dennis" userId="144c92d1-2ca4-46f6-bb83-6ba417eada68" providerId="ADAL" clId="{EC05107F-ACD7-43AB-A5B8-85250101C28A}" dt="2025-04-21T16:04:47.993" v="78" actId="26606"/>
          <ac:spMkLst>
            <pc:docMk/>
            <pc:sldMk cId="3336818458" sldId="678"/>
            <ac:spMk id="49" creationId="{C7FE5201-BB98-480C-BADB-207C8F893897}"/>
          </ac:spMkLst>
        </pc:spChg>
        <pc:spChg chg="add">
          <ac:chgData name="Elizabeth Dennis" userId="144c92d1-2ca4-46f6-bb83-6ba417eada68" providerId="ADAL" clId="{EC05107F-ACD7-43AB-A5B8-85250101C28A}" dt="2025-04-21T16:04:47.993" v="78" actId="26606"/>
          <ac:spMkLst>
            <pc:docMk/>
            <pc:sldMk cId="3336818458" sldId="678"/>
            <ac:spMk id="51" creationId="{2C6A351E-7849-4BE6-984F-21BF052C14CD}"/>
          </ac:spMkLst>
        </pc:spChg>
        <pc:spChg chg="add">
          <ac:chgData name="Elizabeth Dennis" userId="144c92d1-2ca4-46f6-bb83-6ba417eada68" providerId="ADAL" clId="{EC05107F-ACD7-43AB-A5B8-85250101C28A}" dt="2025-04-21T16:04:47.993" v="78" actId="26606"/>
          <ac:spMkLst>
            <pc:docMk/>
            <pc:sldMk cId="3336818458" sldId="678"/>
            <ac:spMk id="86" creationId="{2A56D982-198E-436A-A2D7-B9877B370619}"/>
          </ac:spMkLst>
        </pc:spChg>
        <pc:grpChg chg="add">
          <ac:chgData name="Elizabeth Dennis" userId="144c92d1-2ca4-46f6-bb83-6ba417eada68" providerId="ADAL" clId="{EC05107F-ACD7-43AB-A5B8-85250101C28A}" dt="2025-04-21T16:04:47.993" v="78" actId="26606"/>
          <ac:grpSpMkLst>
            <pc:docMk/>
            <pc:sldMk cId="3336818458" sldId="678"/>
            <ac:grpSpMk id="53" creationId="{389B4FDB-F9D1-4D43-B86D-51ACE9F90734}"/>
          </ac:grpSpMkLst>
        </pc:grpChg>
        <pc:picChg chg="add mod">
          <ac:chgData name="Elizabeth Dennis" userId="144c92d1-2ca4-46f6-bb83-6ba417eada68" providerId="ADAL" clId="{EC05107F-ACD7-43AB-A5B8-85250101C28A}" dt="2025-04-21T16:04:47.993" v="78" actId="26606"/>
          <ac:picMkLst>
            <pc:docMk/>
            <pc:sldMk cId="3336818458" sldId="678"/>
            <ac:picMk id="4" creationId="{D9BD0123-AFE9-3B25-64F2-F455487A3A26}"/>
          </ac:picMkLst>
        </pc:picChg>
      </pc:sldChg>
      <pc:sldChg chg="new del">
        <pc:chgData name="Elizabeth Dennis" userId="144c92d1-2ca4-46f6-bb83-6ba417eada68" providerId="ADAL" clId="{EC05107F-ACD7-43AB-A5B8-85250101C28A}" dt="2025-04-21T16:02:34.697" v="22" actId="680"/>
        <pc:sldMkLst>
          <pc:docMk/>
          <pc:sldMk cId="4188323464" sldId="678"/>
        </pc:sldMkLst>
      </pc:sldChg>
      <pc:sldChg chg="addSp modSp new mod ord setBg">
        <pc:chgData name="Elizabeth Dennis" userId="144c92d1-2ca4-46f6-bb83-6ba417eada68" providerId="ADAL" clId="{EC05107F-ACD7-43AB-A5B8-85250101C28A}" dt="2025-04-21T16:24:49.884" v="334"/>
        <pc:sldMkLst>
          <pc:docMk/>
          <pc:sldMk cId="1020202297" sldId="679"/>
        </pc:sldMkLst>
        <pc:spChg chg="add">
          <ac:chgData name="Elizabeth Dennis" userId="144c92d1-2ca4-46f6-bb83-6ba417eada68" providerId="ADAL" clId="{EC05107F-ACD7-43AB-A5B8-85250101C28A}" dt="2025-04-21T16:24:39.708" v="332" actId="26606"/>
          <ac:spMkLst>
            <pc:docMk/>
            <pc:sldMk cId="1020202297" sldId="679"/>
            <ac:spMk id="7" creationId="{13B6DAC6-0186-4D62-AD69-90B9C0411EA3}"/>
          </ac:spMkLst>
        </pc:spChg>
        <pc:picChg chg="add mod">
          <ac:chgData name="Elizabeth Dennis" userId="144c92d1-2ca4-46f6-bb83-6ba417eada68" providerId="ADAL" clId="{EC05107F-ACD7-43AB-A5B8-85250101C28A}" dt="2025-04-21T16:24:39.708" v="332" actId="26606"/>
          <ac:picMkLst>
            <pc:docMk/>
            <pc:sldMk cId="1020202297" sldId="679"/>
            <ac:picMk id="2" creationId="{F2A7EBB6-DFA8-CA89-0F3D-B6C5B4AE3D09}"/>
          </ac:picMkLst>
        </pc:picChg>
      </pc:sldChg>
      <pc:sldChg chg="add del">
        <pc:chgData name="Elizabeth Dennis" userId="144c92d1-2ca4-46f6-bb83-6ba417eada68" providerId="ADAL" clId="{EC05107F-ACD7-43AB-A5B8-85250101C28A}" dt="2025-04-21T16:02:34.200" v="21"/>
        <pc:sldMkLst>
          <pc:docMk/>
          <pc:sldMk cId="2919237905" sldId="679"/>
        </pc:sldMkLst>
      </pc:sldChg>
      <pc:sldChg chg="modSp new del mod">
        <pc:chgData name="Elizabeth Dennis" userId="144c92d1-2ca4-46f6-bb83-6ba417eada68" providerId="ADAL" clId="{EC05107F-ACD7-43AB-A5B8-85250101C28A}" dt="2025-04-27T13:42:22.355" v="866" actId="2696"/>
        <pc:sldMkLst>
          <pc:docMk/>
          <pc:sldMk cId="1423800758" sldId="680"/>
        </pc:sldMkLst>
      </pc:sldChg>
      <pc:sldChg chg="addSp modSp new mod setBg">
        <pc:chgData name="Elizabeth Dennis" userId="144c92d1-2ca4-46f6-bb83-6ba417eada68" providerId="ADAL" clId="{EC05107F-ACD7-43AB-A5B8-85250101C28A}" dt="2025-04-27T16:02:46.493" v="958" actId="26606"/>
        <pc:sldMkLst>
          <pc:docMk/>
          <pc:sldMk cId="2507268472" sldId="681"/>
        </pc:sldMkLst>
        <pc:spChg chg="mod">
          <ac:chgData name="Elizabeth Dennis" userId="144c92d1-2ca4-46f6-bb83-6ba417eada68" providerId="ADAL" clId="{EC05107F-ACD7-43AB-A5B8-85250101C28A}" dt="2025-04-27T16:02:46.493" v="958" actId="26606"/>
          <ac:spMkLst>
            <pc:docMk/>
            <pc:sldMk cId="2507268472" sldId="681"/>
            <ac:spMk id="2" creationId="{957D7B62-6196-4BBA-4C41-EB6A47DA0416}"/>
          </ac:spMkLst>
        </pc:spChg>
        <pc:spChg chg="mod">
          <ac:chgData name="Elizabeth Dennis" userId="144c92d1-2ca4-46f6-bb83-6ba417eada68" providerId="ADAL" clId="{EC05107F-ACD7-43AB-A5B8-85250101C28A}" dt="2025-04-27T16:02:46.493" v="958" actId="26606"/>
          <ac:spMkLst>
            <pc:docMk/>
            <pc:sldMk cId="2507268472" sldId="681"/>
            <ac:spMk id="3" creationId="{9A25868C-A5FB-42EC-A2B1-490803B0CAE2}"/>
          </ac:spMkLst>
        </pc:spChg>
        <pc:spChg chg="add">
          <ac:chgData name="Elizabeth Dennis" userId="144c92d1-2ca4-46f6-bb83-6ba417eada68" providerId="ADAL" clId="{EC05107F-ACD7-43AB-A5B8-85250101C28A}" dt="2025-04-27T16:02:46.493" v="958" actId="26606"/>
          <ac:spMkLst>
            <pc:docMk/>
            <pc:sldMk cId="2507268472" sldId="681"/>
            <ac:spMk id="5127" creationId="{1C582B07-D0F0-4B6B-A5D9-D2F192CB3A4E}"/>
          </ac:spMkLst>
        </pc:spChg>
        <pc:spChg chg="add">
          <ac:chgData name="Elizabeth Dennis" userId="144c92d1-2ca4-46f6-bb83-6ba417eada68" providerId="ADAL" clId="{EC05107F-ACD7-43AB-A5B8-85250101C28A}" dt="2025-04-27T16:02:46.493" v="958" actId="26606"/>
          <ac:spMkLst>
            <pc:docMk/>
            <pc:sldMk cId="2507268472" sldId="681"/>
            <ac:spMk id="5162" creationId="{9E92C66B-792F-479F-B983-F47FEE1AB562}"/>
          </ac:spMkLst>
        </pc:spChg>
        <pc:grpChg chg="add">
          <ac:chgData name="Elizabeth Dennis" userId="144c92d1-2ca4-46f6-bb83-6ba417eada68" providerId="ADAL" clId="{EC05107F-ACD7-43AB-A5B8-85250101C28A}" dt="2025-04-27T16:02:46.493" v="958" actId="26606"/>
          <ac:grpSpMkLst>
            <pc:docMk/>
            <pc:sldMk cId="2507268472" sldId="681"/>
            <ac:grpSpMk id="5129" creationId="{807F70BA-21EF-4B7D-ACFF-D02E136D44B5}"/>
          </ac:grpSpMkLst>
        </pc:grpChg>
        <pc:picChg chg="add mod">
          <ac:chgData name="Elizabeth Dennis" userId="144c92d1-2ca4-46f6-bb83-6ba417eada68" providerId="ADAL" clId="{EC05107F-ACD7-43AB-A5B8-85250101C28A}" dt="2025-04-27T16:02:46.493" v="958" actId="26606"/>
          <ac:picMkLst>
            <pc:docMk/>
            <pc:sldMk cId="2507268472" sldId="681"/>
            <ac:picMk id="5122" creationId="{A51B07FA-4F1B-6457-916E-614EB28A005E}"/>
          </ac:picMkLst>
        </pc:picChg>
      </pc:sldChg>
      <pc:sldChg chg="addSp new del ord">
        <pc:chgData name="Elizabeth Dennis" userId="144c92d1-2ca4-46f6-bb83-6ba417eada68" providerId="ADAL" clId="{EC05107F-ACD7-43AB-A5B8-85250101C28A}" dt="2025-04-27T15:55:36.674" v="949" actId="2696"/>
        <pc:sldMkLst>
          <pc:docMk/>
          <pc:sldMk cId="540961744" sldId="682"/>
        </pc:sldMkLst>
      </pc:sldChg>
      <pc:sldChg chg="addSp delSp modSp new mod ord setBg">
        <pc:chgData name="Elizabeth Dennis" userId="144c92d1-2ca4-46f6-bb83-6ba417eada68" providerId="ADAL" clId="{EC05107F-ACD7-43AB-A5B8-85250101C28A}" dt="2025-04-27T14:54:16.336" v="916"/>
        <pc:sldMkLst>
          <pc:docMk/>
          <pc:sldMk cId="1984676643" sldId="683"/>
        </pc:sldMkLst>
        <pc:spChg chg="mod">
          <ac:chgData name="Elizabeth Dennis" userId="144c92d1-2ca4-46f6-bb83-6ba417eada68" providerId="ADAL" clId="{EC05107F-ACD7-43AB-A5B8-85250101C28A}" dt="2025-04-27T14:54:08.518" v="914" actId="26606"/>
          <ac:spMkLst>
            <pc:docMk/>
            <pc:sldMk cId="1984676643" sldId="683"/>
            <ac:spMk id="2" creationId="{67D6BB54-7B46-CF73-6922-8EEC8B344379}"/>
          </ac:spMkLst>
        </pc:spChg>
        <pc:spChg chg="add">
          <ac:chgData name="Elizabeth Dennis" userId="144c92d1-2ca4-46f6-bb83-6ba417eada68" providerId="ADAL" clId="{EC05107F-ACD7-43AB-A5B8-85250101C28A}" dt="2025-04-27T14:54:08.518" v="914" actId="26606"/>
          <ac:spMkLst>
            <pc:docMk/>
            <pc:sldMk cId="1984676643" sldId="683"/>
            <ac:spMk id="2088" creationId="{2437C4A8-8E3A-4ADA-93B9-64737CE1ABB1}"/>
          </ac:spMkLst>
        </pc:spChg>
        <pc:spChg chg="add">
          <ac:chgData name="Elizabeth Dennis" userId="144c92d1-2ca4-46f6-bb83-6ba417eada68" providerId="ADAL" clId="{EC05107F-ACD7-43AB-A5B8-85250101C28A}" dt="2025-04-27T14:54:08.518" v="914" actId="26606"/>
          <ac:spMkLst>
            <pc:docMk/>
            <pc:sldMk cId="1984676643" sldId="683"/>
            <ac:spMk id="2090" creationId="{13B6DAC6-0186-4D62-AD69-90B9C0411EA3}"/>
          </ac:spMkLst>
        </pc:spChg>
        <pc:spChg chg="add">
          <ac:chgData name="Elizabeth Dennis" userId="144c92d1-2ca4-46f6-bb83-6ba417eada68" providerId="ADAL" clId="{EC05107F-ACD7-43AB-A5B8-85250101C28A}" dt="2025-04-27T14:54:08.518" v="914" actId="26606"/>
          <ac:spMkLst>
            <pc:docMk/>
            <pc:sldMk cId="1984676643" sldId="683"/>
            <ac:spMk id="2125" creationId="{429C64BC-8915-422E-9361-EE04C48FFD40}"/>
          </ac:spMkLst>
        </pc:spChg>
        <pc:grpChg chg="add">
          <ac:chgData name="Elizabeth Dennis" userId="144c92d1-2ca4-46f6-bb83-6ba417eada68" providerId="ADAL" clId="{EC05107F-ACD7-43AB-A5B8-85250101C28A}" dt="2025-04-27T14:54:08.518" v="914" actId="26606"/>
          <ac:grpSpMkLst>
            <pc:docMk/>
            <pc:sldMk cId="1984676643" sldId="683"/>
            <ac:grpSpMk id="2055" creationId="{748618E9-EE2D-4864-9EEE-58939BD4FBBA}"/>
          </ac:grpSpMkLst>
        </pc:grpChg>
        <pc:grpChg chg="add">
          <ac:chgData name="Elizabeth Dennis" userId="144c92d1-2ca4-46f6-bb83-6ba417eada68" providerId="ADAL" clId="{EC05107F-ACD7-43AB-A5B8-85250101C28A}" dt="2025-04-27T14:54:08.518" v="914" actId="26606"/>
          <ac:grpSpMkLst>
            <pc:docMk/>
            <pc:sldMk cId="1984676643" sldId="683"/>
            <ac:grpSpMk id="2092" creationId="{A0297160-077C-4B0C-9F1E-6519CEDB84C4}"/>
          </ac:grpSpMkLst>
        </pc:grpChg>
        <pc:picChg chg="add mod">
          <ac:chgData name="Elizabeth Dennis" userId="144c92d1-2ca4-46f6-bb83-6ba417eada68" providerId="ADAL" clId="{EC05107F-ACD7-43AB-A5B8-85250101C28A}" dt="2025-04-27T14:54:08.518" v="914" actId="26606"/>
          <ac:picMkLst>
            <pc:docMk/>
            <pc:sldMk cId="1984676643" sldId="683"/>
            <ac:picMk id="2050" creationId="{3E435B9B-9794-CA0E-9A10-907E2F28BB4B}"/>
          </ac:picMkLst>
        </pc:picChg>
      </pc:sldChg>
      <pc:sldChg chg="addSp delSp modSp new mod setBg">
        <pc:chgData name="Elizabeth Dennis" userId="144c92d1-2ca4-46f6-bb83-6ba417eada68" providerId="ADAL" clId="{EC05107F-ACD7-43AB-A5B8-85250101C28A}" dt="2025-04-27T16:07:44.913" v="1052" actId="20577"/>
        <pc:sldMkLst>
          <pc:docMk/>
          <pc:sldMk cId="3870395380" sldId="684"/>
        </pc:sldMkLst>
        <pc:spChg chg="mod">
          <ac:chgData name="Elizabeth Dennis" userId="144c92d1-2ca4-46f6-bb83-6ba417eada68" providerId="ADAL" clId="{EC05107F-ACD7-43AB-A5B8-85250101C28A}" dt="2025-04-27T16:07:44.913" v="1052" actId="20577"/>
          <ac:spMkLst>
            <pc:docMk/>
            <pc:sldMk cId="3870395380" sldId="684"/>
            <ac:spMk id="2" creationId="{F3D6A178-D874-4FBE-98DA-6DCDF28BEB97}"/>
          </ac:spMkLst>
        </pc:spChg>
        <pc:spChg chg="add">
          <ac:chgData name="Elizabeth Dennis" userId="144c92d1-2ca4-46f6-bb83-6ba417eada68" providerId="ADAL" clId="{EC05107F-ACD7-43AB-A5B8-85250101C28A}" dt="2025-04-27T15:55:22.903" v="946" actId="26606"/>
          <ac:spMkLst>
            <pc:docMk/>
            <pc:sldMk cId="3870395380" sldId="684"/>
            <ac:spMk id="42" creationId="{2437C4A8-8E3A-4ADA-93B9-64737CE1ABB1}"/>
          </ac:spMkLst>
        </pc:spChg>
        <pc:spChg chg="add">
          <ac:chgData name="Elizabeth Dennis" userId="144c92d1-2ca4-46f6-bb83-6ba417eada68" providerId="ADAL" clId="{EC05107F-ACD7-43AB-A5B8-85250101C28A}" dt="2025-04-27T15:55:22.903" v="946" actId="26606"/>
          <ac:spMkLst>
            <pc:docMk/>
            <pc:sldMk cId="3870395380" sldId="684"/>
            <ac:spMk id="44" creationId="{13B6DAC6-0186-4D62-AD69-90B9C0411EA3}"/>
          </ac:spMkLst>
        </pc:spChg>
        <pc:spChg chg="add">
          <ac:chgData name="Elizabeth Dennis" userId="144c92d1-2ca4-46f6-bb83-6ba417eada68" providerId="ADAL" clId="{EC05107F-ACD7-43AB-A5B8-85250101C28A}" dt="2025-04-27T15:55:22.903" v="946" actId="26606"/>
          <ac:spMkLst>
            <pc:docMk/>
            <pc:sldMk cId="3870395380" sldId="684"/>
            <ac:spMk id="79" creationId="{429C64BC-8915-422E-9361-EE04C48FFD40}"/>
          </ac:spMkLst>
        </pc:spChg>
        <pc:grpChg chg="add">
          <ac:chgData name="Elizabeth Dennis" userId="144c92d1-2ca4-46f6-bb83-6ba417eada68" providerId="ADAL" clId="{EC05107F-ACD7-43AB-A5B8-85250101C28A}" dt="2025-04-27T15:55:22.903" v="946" actId="26606"/>
          <ac:grpSpMkLst>
            <pc:docMk/>
            <pc:sldMk cId="3870395380" sldId="684"/>
            <ac:grpSpMk id="9" creationId="{748618E9-EE2D-4864-9EEE-58939BD4FBBA}"/>
          </ac:grpSpMkLst>
        </pc:grpChg>
        <pc:grpChg chg="add">
          <ac:chgData name="Elizabeth Dennis" userId="144c92d1-2ca4-46f6-bb83-6ba417eada68" providerId="ADAL" clId="{EC05107F-ACD7-43AB-A5B8-85250101C28A}" dt="2025-04-27T15:55:22.903" v="946" actId="26606"/>
          <ac:grpSpMkLst>
            <pc:docMk/>
            <pc:sldMk cId="3870395380" sldId="684"/>
            <ac:grpSpMk id="46" creationId="{A0297160-077C-4B0C-9F1E-6519CEDB84C4}"/>
          </ac:grpSpMkLst>
        </pc:grpChg>
        <pc:picChg chg="add mod">
          <ac:chgData name="Elizabeth Dennis" userId="144c92d1-2ca4-46f6-bb83-6ba417eada68" providerId="ADAL" clId="{EC05107F-ACD7-43AB-A5B8-85250101C28A}" dt="2025-04-27T15:55:28.790" v="948" actId="962"/>
          <ac:picMkLst>
            <pc:docMk/>
            <pc:sldMk cId="3870395380" sldId="684"/>
            <ac:picMk id="4" creationId="{A5C979E6-D603-C90A-CD61-4A51D8F0B745}"/>
          </ac:picMkLst>
        </pc:picChg>
      </pc:sldChg>
      <pc:sldChg chg="addSp delSp modSp new del mod">
        <pc:chgData name="Elizabeth Dennis" userId="144c92d1-2ca4-46f6-bb83-6ba417eada68" providerId="ADAL" clId="{EC05107F-ACD7-43AB-A5B8-85250101C28A}" dt="2025-04-27T16:06:06.637" v="1029" actId="2696"/>
        <pc:sldMkLst>
          <pc:docMk/>
          <pc:sldMk cId="516993904" sldId="685"/>
        </pc:sldMkLst>
      </pc:sldChg>
      <pc:sldChg chg="addSp delSp modSp new mod setBg">
        <pc:chgData name="Elizabeth Dennis" userId="144c92d1-2ca4-46f6-bb83-6ba417eada68" providerId="ADAL" clId="{EC05107F-ACD7-43AB-A5B8-85250101C28A}" dt="2025-04-27T16:05:54.740" v="1027" actId="26606"/>
        <pc:sldMkLst>
          <pc:docMk/>
          <pc:sldMk cId="2777419373" sldId="686"/>
        </pc:sldMkLst>
        <pc:spChg chg="mod ord">
          <ac:chgData name="Elizabeth Dennis" userId="144c92d1-2ca4-46f6-bb83-6ba417eada68" providerId="ADAL" clId="{EC05107F-ACD7-43AB-A5B8-85250101C28A}" dt="2025-04-27T16:05:54.740" v="1027" actId="26606"/>
          <ac:spMkLst>
            <pc:docMk/>
            <pc:sldMk cId="2777419373" sldId="686"/>
            <ac:spMk id="2" creationId="{55C1DE58-02BA-56A6-BB8F-BA24365A1469}"/>
          </ac:spMkLst>
        </pc:spChg>
        <pc:spChg chg="add">
          <ac:chgData name="Elizabeth Dennis" userId="144c92d1-2ca4-46f6-bb83-6ba417eada68" providerId="ADAL" clId="{EC05107F-ACD7-43AB-A5B8-85250101C28A}" dt="2025-04-27T16:05:54.740" v="1027" actId="26606"/>
          <ac:spMkLst>
            <pc:docMk/>
            <pc:sldMk cId="2777419373" sldId="686"/>
            <ac:spMk id="42" creationId="{2437C4A8-8E3A-4ADA-93B9-64737CE1ABB1}"/>
          </ac:spMkLst>
        </pc:spChg>
        <pc:spChg chg="add">
          <ac:chgData name="Elizabeth Dennis" userId="144c92d1-2ca4-46f6-bb83-6ba417eada68" providerId="ADAL" clId="{EC05107F-ACD7-43AB-A5B8-85250101C28A}" dt="2025-04-27T16:05:54.740" v="1027" actId="26606"/>
          <ac:spMkLst>
            <pc:docMk/>
            <pc:sldMk cId="2777419373" sldId="686"/>
            <ac:spMk id="44" creationId="{4E1EF4E8-5513-4BF5-BC41-04645281C672}"/>
          </ac:spMkLst>
        </pc:spChg>
        <pc:spChg chg="add">
          <ac:chgData name="Elizabeth Dennis" userId="144c92d1-2ca4-46f6-bb83-6ba417eada68" providerId="ADAL" clId="{EC05107F-ACD7-43AB-A5B8-85250101C28A}" dt="2025-04-27T16:05:54.740" v="1027" actId="26606"/>
          <ac:spMkLst>
            <pc:docMk/>
            <pc:sldMk cId="2777419373" sldId="686"/>
            <ac:spMk id="79" creationId="{445FE972-3FD1-42A0-917A-5FC226BB7D2A}"/>
          </ac:spMkLst>
        </pc:spChg>
        <pc:grpChg chg="add">
          <ac:chgData name="Elizabeth Dennis" userId="144c92d1-2ca4-46f6-bb83-6ba417eada68" providerId="ADAL" clId="{EC05107F-ACD7-43AB-A5B8-85250101C28A}" dt="2025-04-27T16:05:54.740" v="1027" actId="26606"/>
          <ac:grpSpMkLst>
            <pc:docMk/>
            <pc:sldMk cId="2777419373" sldId="686"/>
            <ac:grpSpMk id="9" creationId="{748618E9-EE2D-4864-9EEE-58939BD4FBBA}"/>
          </ac:grpSpMkLst>
        </pc:grpChg>
        <pc:grpChg chg="add">
          <ac:chgData name="Elizabeth Dennis" userId="144c92d1-2ca4-46f6-bb83-6ba417eada68" providerId="ADAL" clId="{EC05107F-ACD7-43AB-A5B8-85250101C28A}" dt="2025-04-27T16:05:54.740" v="1027" actId="26606"/>
          <ac:grpSpMkLst>
            <pc:docMk/>
            <pc:sldMk cId="2777419373" sldId="686"/>
            <ac:grpSpMk id="46" creationId="{4A1F22E2-9813-4EBC-A701-AAAA6ED15D72}"/>
          </ac:grpSpMkLst>
        </pc:grpChg>
        <pc:picChg chg="add mod">
          <ac:chgData name="Elizabeth Dennis" userId="144c92d1-2ca4-46f6-bb83-6ba417eada68" providerId="ADAL" clId="{EC05107F-ACD7-43AB-A5B8-85250101C28A}" dt="2025-04-27T16:05:54.740" v="1027" actId="26606"/>
          <ac:picMkLst>
            <pc:docMk/>
            <pc:sldMk cId="2777419373" sldId="686"/>
            <ac:picMk id="4" creationId="{BF5651A5-17A2-D31F-1E69-6A98D5A5F813}"/>
          </ac:picMkLst>
        </pc:picChg>
      </pc:sldChg>
    </pc:docChg>
  </pc:docChgLst>
  <pc:docChgLst>
    <pc:chgData name="Elizabeth Dennis" userId="144c92d1-2ca4-46f6-bb83-6ba417eada68" providerId="ADAL" clId="{CF690A22-1E6A-4270-AB0C-7B3B1150913A}"/>
    <pc:docChg chg="undo custSel addSld delSld modSld sldOrd">
      <pc:chgData name="Elizabeth Dennis" userId="144c92d1-2ca4-46f6-bb83-6ba417eada68" providerId="ADAL" clId="{CF690A22-1E6A-4270-AB0C-7B3B1150913A}" dt="2025-04-28T18:58:41.646" v="2749"/>
      <pc:docMkLst>
        <pc:docMk/>
      </pc:docMkLst>
      <pc:sldChg chg="add ord">
        <pc:chgData name="Elizabeth Dennis" userId="144c92d1-2ca4-46f6-bb83-6ba417eada68" providerId="ADAL" clId="{CF690A22-1E6A-4270-AB0C-7B3B1150913A}" dt="2025-04-19T20:38:19.663" v="1980"/>
        <pc:sldMkLst>
          <pc:docMk/>
          <pc:sldMk cId="2636240233" sldId="258"/>
        </pc:sldMkLst>
      </pc:sldChg>
      <pc:sldChg chg="add del">
        <pc:chgData name="Elizabeth Dennis" userId="144c92d1-2ca4-46f6-bb83-6ba417eada68" providerId="ADAL" clId="{CF690A22-1E6A-4270-AB0C-7B3B1150913A}" dt="2025-04-19T14:49:19.211" v="139" actId="47"/>
        <pc:sldMkLst>
          <pc:docMk/>
          <pc:sldMk cId="3775992035" sldId="263"/>
        </pc:sldMkLst>
      </pc:sldChg>
      <pc:sldChg chg="add del">
        <pc:chgData name="Elizabeth Dennis" userId="144c92d1-2ca4-46f6-bb83-6ba417eada68" providerId="ADAL" clId="{CF690A22-1E6A-4270-AB0C-7B3B1150913A}" dt="2025-04-19T14:49:19.820" v="140" actId="47"/>
        <pc:sldMkLst>
          <pc:docMk/>
          <pc:sldMk cId="1350705904" sldId="264"/>
        </pc:sldMkLst>
      </pc:sldChg>
      <pc:sldChg chg="modSp add del mod">
        <pc:chgData name="Elizabeth Dennis" userId="144c92d1-2ca4-46f6-bb83-6ba417eada68" providerId="ADAL" clId="{CF690A22-1E6A-4270-AB0C-7B3B1150913A}" dt="2025-04-19T15:10:13.257" v="152" actId="20577"/>
        <pc:sldMkLst>
          <pc:docMk/>
          <pc:sldMk cId="692262063" sldId="266"/>
        </pc:sldMkLst>
        <pc:spChg chg="mod">
          <ac:chgData name="Elizabeth Dennis" userId="144c92d1-2ca4-46f6-bb83-6ba417eada68" providerId="ADAL" clId="{CF690A22-1E6A-4270-AB0C-7B3B1150913A}" dt="2025-04-19T15:10:13.257" v="152" actId="20577"/>
          <ac:spMkLst>
            <pc:docMk/>
            <pc:sldMk cId="692262063" sldId="266"/>
            <ac:spMk id="2" creationId="{61E32E41-334D-7C95-A231-1952BF245528}"/>
          </ac:spMkLst>
        </pc:spChg>
      </pc:sldChg>
      <pc:sldChg chg="modSp mod">
        <pc:chgData name="Elizabeth Dennis" userId="144c92d1-2ca4-46f6-bb83-6ba417eada68" providerId="ADAL" clId="{CF690A22-1E6A-4270-AB0C-7B3B1150913A}" dt="2025-04-19T15:18:42.496" v="202" actId="20577"/>
        <pc:sldMkLst>
          <pc:docMk/>
          <pc:sldMk cId="4237490055" sldId="269"/>
        </pc:sldMkLst>
        <pc:spChg chg="mod">
          <ac:chgData name="Elizabeth Dennis" userId="144c92d1-2ca4-46f6-bb83-6ba417eada68" providerId="ADAL" clId="{CF690A22-1E6A-4270-AB0C-7B3B1150913A}" dt="2025-04-19T15:18:42.496" v="202" actId="20577"/>
          <ac:spMkLst>
            <pc:docMk/>
            <pc:sldMk cId="4237490055" sldId="269"/>
            <ac:spMk id="3" creationId="{90795910-7378-54E6-7BB7-57FA20CFEB3C}"/>
          </ac:spMkLst>
        </pc:spChg>
      </pc:sldChg>
      <pc:sldChg chg="modSp add mod ord">
        <pc:chgData name="Elizabeth Dennis" userId="144c92d1-2ca4-46f6-bb83-6ba417eada68" providerId="ADAL" clId="{CF690A22-1E6A-4270-AB0C-7B3B1150913A}" dt="2025-04-19T20:43:17.815" v="2026"/>
        <pc:sldMkLst>
          <pc:docMk/>
          <pc:sldMk cId="852306128" sldId="270"/>
        </pc:sldMkLst>
      </pc:sldChg>
      <pc:sldChg chg="modSp add mod ord">
        <pc:chgData name="Elizabeth Dennis" userId="144c92d1-2ca4-46f6-bb83-6ba417eada68" providerId="ADAL" clId="{CF690A22-1E6A-4270-AB0C-7B3B1150913A}" dt="2025-04-19T20:44:35.201" v="2065" actId="20577"/>
        <pc:sldMkLst>
          <pc:docMk/>
          <pc:sldMk cId="2346318545" sldId="271"/>
        </pc:sldMkLst>
      </pc:sldChg>
      <pc:sldChg chg="modSp add del mod">
        <pc:chgData name="Elizabeth Dennis" userId="144c92d1-2ca4-46f6-bb83-6ba417eada68" providerId="ADAL" clId="{CF690A22-1E6A-4270-AB0C-7B3B1150913A}" dt="2025-04-19T20:57:28.166" v="2163"/>
        <pc:sldMkLst>
          <pc:docMk/>
          <pc:sldMk cId="1687336803" sldId="274"/>
        </pc:sldMkLst>
      </pc:sldChg>
      <pc:sldChg chg="ord">
        <pc:chgData name="Elizabeth Dennis" userId="144c92d1-2ca4-46f6-bb83-6ba417eada68" providerId="ADAL" clId="{CF690A22-1E6A-4270-AB0C-7B3B1150913A}" dt="2025-04-19T15:29:10.124" v="272"/>
        <pc:sldMkLst>
          <pc:docMk/>
          <pc:sldMk cId="1576423438" sldId="616"/>
        </pc:sldMkLst>
      </pc:sldChg>
      <pc:sldChg chg="ord">
        <pc:chgData name="Elizabeth Dennis" userId="144c92d1-2ca4-46f6-bb83-6ba417eada68" providerId="ADAL" clId="{CF690A22-1E6A-4270-AB0C-7B3B1150913A}" dt="2025-04-19T15:33:28.273" v="274"/>
        <pc:sldMkLst>
          <pc:docMk/>
          <pc:sldMk cId="3679900352" sldId="617"/>
        </pc:sldMkLst>
      </pc:sldChg>
      <pc:sldChg chg="addSp modSp del mod ord setBg">
        <pc:chgData name="Elizabeth Dennis" userId="144c92d1-2ca4-46f6-bb83-6ba417eada68" providerId="ADAL" clId="{CF690A22-1E6A-4270-AB0C-7B3B1150913A}" dt="2025-04-19T20:50:04.427" v="2071" actId="2696"/>
        <pc:sldMkLst>
          <pc:docMk/>
          <pc:sldMk cId="1848853905" sldId="618"/>
        </pc:sldMkLst>
      </pc:sldChg>
      <pc:sldChg chg="modSp mod ord">
        <pc:chgData name="Elizabeth Dennis" userId="144c92d1-2ca4-46f6-bb83-6ba417eada68" providerId="ADAL" clId="{CF690A22-1E6A-4270-AB0C-7B3B1150913A}" dt="2025-04-19T16:09:08.499" v="344" actId="20577"/>
        <pc:sldMkLst>
          <pc:docMk/>
          <pc:sldMk cId="593134719" sldId="621"/>
        </pc:sldMkLst>
        <pc:spChg chg="mod">
          <ac:chgData name="Elizabeth Dennis" userId="144c92d1-2ca4-46f6-bb83-6ba417eada68" providerId="ADAL" clId="{CF690A22-1E6A-4270-AB0C-7B3B1150913A}" dt="2025-04-19T16:09:08.499" v="344" actId="20577"/>
          <ac:spMkLst>
            <pc:docMk/>
            <pc:sldMk cId="593134719" sldId="621"/>
            <ac:spMk id="4" creationId="{13E1C186-6E20-4A96-4628-40876B8E7EA3}"/>
          </ac:spMkLst>
        </pc:spChg>
      </pc:sldChg>
      <pc:sldChg chg="ord">
        <pc:chgData name="Elizabeth Dennis" userId="144c92d1-2ca4-46f6-bb83-6ba417eada68" providerId="ADAL" clId="{CF690A22-1E6A-4270-AB0C-7B3B1150913A}" dt="2025-04-19T16:40:33.309" v="813"/>
        <pc:sldMkLst>
          <pc:docMk/>
          <pc:sldMk cId="3137021134" sldId="622"/>
        </pc:sldMkLst>
      </pc:sldChg>
      <pc:sldChg chg="addSp delSp modSp del mod">
        <pc:chgData name="Elizabeth Dennis" userId="144c92d1-2ca4-46f6-bb83-6ba417eada68" providerId="ADAL" clId="{CF690A22-1E6A-4270-AB0C-7B3B1150913A}" dt="2025-04-19T16:55:01.416" v="862" actId="2696"/>
        <pc:sldMkLst>
          <pc:docMk/>
          <pc:sldMk cId="4203196219" sldId="624"/>
        </pc:sldMkLst>
      </pc:sldChg>
      <pc:sldChg chg="modSp mod">
        <pc:chgData name="Elizabeth Dennis" userId="144c92d1-2ca4-46f6-bb83-6ba417eada68" providerId="ADAL" clId="{CF690A22-1E6A-4270-AB0C-7B3B1150913A}" dt="2025-04-19T18:28:46.149" v="937" actId="20577"/>
        <pc:sldMkLst>
          <pc:docMk/>
          <pc:sldMk cId="1625631654" sldId="625"/>
        </pc:sldMkLst>
        <pc:spChg chg="mod">
          <ac:chgData name="Elizabeth Dennis" userId="144c92d1-2ca4-46f6-bb83-6ba417eada68" providerId="ADAL" clId="{CF690A22-1E6A-4270-AB0C-7B3B1150913A}" dt="2025-04-19T18:28:46.149" v="937" actId="20577"/>
          <ac:spMkLst>
            <pc:docMk/>
            <pc:sldMk cId="1625631654" sldId="625"/>
            <ac:spMk id="5" creationId="{4C0BDAD3-BD5A-100C-C1DF-CEA427BBEE21}"/>
          </ac:spMkLst>
        </pc:spChg>
      </pc:sldChg>
      <pc:sldChg chg="del">
        <pc:chgData name="Elizabeth Dennis" userId="144c92d1-2ca4-46f6-bb83-6ba417eada68" providerId="ADAL" clId="{CF690A22-1E6A-4270-AB0C-7B3B1150913A}" dt="2025-04-19T19:15:22.633" v="1090" actId="2696"/>
        <pc:sldMkLst>
          <pc:docMk/>
          <pc:sldMk cId="81741395" sldId="629"/>
        </pc:sldMkLst>
      </pc:sldChg>
      <pc:sldChg chg="modSp mod">
        <pc:chgData name="Elizabeth Dennis" userId="144c92d1-2ca4-46f6-bb83-6ba417eada68" providerId="ADAL" clId="{CF690A22-1E6A-4270-AB0C-7B3B1150913A}" dt="2025-04-19T19:19:12.767" v="1230" actId="20577"/>
        <pc:sldMkLst>
          <pc:docMk/>
          <pc:sldMk cId="3706853284" sldId="632"/>
        </pc:sldMkLst>
        <pc:spChg chg="mod">
          <ac:chgData name="Elizabeth Dennis" userId="144c92d1-2ca4-46f6-bb83-6ba417eada68" providerId="ADAL" clId="{CF690A22-1E6A-4270-AB0C-7B3B1150913A}" dt="2025-04-19T19:19:12.767" v="1230" actId="20577"/>
          <ac:spMkLst>
            <pc:docMk/>
            <pc:sldMk cId="3706853284" sldId="632"/>
            <ac:spMk id="3" creationId="{E9AC253E-D16C-3414-5AC7-E3A6E2AC30C1}"/>
          </ac:spMkLst>
        </pc:spChg>
      </pc:sldChg>
      <pc:sldChg chg="del">
        <pc:chgData name="Elizabeth Dennis" userId="144c92d1-2ca4-46f6-bb83-6ba417eada68" providerId="ADAL" clId="{CF690A22-1E6A-4270-AB0C-7B3B1150913A}" dt="2025-04-19T19:27:36.574" v="1538" actId="2696"/>
        <pc:sldMkLst>
          <pc:docMk/>
          <pc:sldMk cId="882258504" sldId="638"/>
        </pc:sldMkLst>
      </pc:sldChg>
      <pc:sldChg chg="modSp">
        <pc:chgData name="Elizabeth Dennis" userId="144c92d1-2ca4-46f6-bb83-6ba417eada68" providerId="ADAL" clId="{CF690A22-1E6A-4270-AB0C-7B3B1150913A}" dt="2025-04-19T19:36:13.514" v="1593" actId="20577"/>
        <pc:sldMkLst>
          <pc:docMk/>
          <pc:sldMk cId="131364768" sldId="639"/>
        </pc:sldMkLst>
        <pc:graphicFrameChg chg="mod">
          <ac:chgData name="Elizabeth Dennis" userId="144c92d1-2ca4-46f6-bb83-6ba417eada68" providerId="ADAL" clId="{CF690A22-1E6A-4270-AB0C-7B3B1150913A}" dt="2025-04-19T19:36:13.514" v="1593" actId="20577"/>
          <ac:graphicFrameMkLst>
            <pc:docMk/>
            <pc:sldMk cId="131364768" sldId="639"/>
            <ac:graphicFrameMk id="49" creationId="{C870050F-9F40-A8EA-33F6-51E5322C14E6}"/>
          </ac:graphicFrameMkLst>
        </pc:graphicFrameChg>
      </pc:sldChg>
      <pc:sldChg chg="addSp delSp modSp mod">
        <pc:chgData name="Elizabeth Dennis" userId="144c92d1-2ca4-46f6-bb83-6ba417eada68" providerId="ADAL" clId="{CF690A22-1E6A-4270-AB0C-7B3B1150913A}" dt="2025-04-19T20:19:11.855" v="1722" actId="20577"/>
        <pc:sldMkLst>
          <pc:docMk/>
          <pc:sldMk cId="1221758681" sldId="648"/>
        </pc:sldMkLst>
      </pc:sldChg>
      <pc:sldChg chg="del">
        <pc:chgData name="Elizabeth Dennis" userId="144c92d1-2ca4-46f6-bb83-6ba417eada68" providerId="ADAL" clId="{CF690A22-1E6A-4270-AB0C-7B3B1150913A}" dt="2025-04-19T20:08:10.856" v="1646" actId="2696"/>
        <pc:sldMkLst>
          <pc:docMk/>
          <pc:sldMk cId="2193363294" sldId="649"/>
        </pc:sldMkLst>
      </pc:sldChg>
      <pc:sldChg chg="modSp mod">
        <pc:chgData name="Elizabeth Dennis" userId="144c92d1-2ca4-46f6-bb83-6ba417eada68" providerId="ADAL" clId="{CF690A22-1E6A-4270-AB0C-7B3B1150913A}" dt="2025-04-19T16:45:21.213" v="815" actId="20577"/>
        <pc:sldMkLst>
          <pc:docMk/>
          <pc:sldMk cId="3945758063" sldId="656"/>
        </pc:sldMkLst>
        <pc:spChg chg="mod">
          <ac:chgData name="Elizabeth Dennis" userId="144c92d1-2ca4-46f6-bb83-6ba417eada68" providerId="ADAL" clId="{CF690A22-1E6A-4270-AB0C-7B3B1150913A}" dt="2025-04-19T16:45:21.213" v="815" actId="20577"/>
          <ac:spMkLst>
            <pc:docMk/>
            <pc:sldMk cId="3945758063" sldId="656"/>
            <ac:spMk id="3" creationId="{9B7FD491-A77A-4D40-94DD-CC0AE8D4703A}"/>
          </ac:spMkLst>
        </pc:spChg>
      </pc:sldChg>
      <pc:sldChg chg="modSp mod">
        <pc:chgData name="Elizabeth Dennis" userId="144c92d1-2ca4-46f6-bb83-6ba417eada68" providerId="ADAL" clId="{CF690A22-1E6A-4270-AB0C-7B3B1150913A}" dt="2025-04-19T15:28:37.742" v="270" actId="20577"/>
        <pc:sldMkLst>
          <pc:docMk/>
          <pc:sldMk cId="3105941032" sldId="658"/>
        </pc:sldMkLst>
        <pc:spChg chg="mod">
          <ac:chgData name="Elizabeth Dennis" userId="144c92d1-2ca4-46f6-bb83-6ba417eada68" providerId="ADAL" clId="{CF690A22-1E6A-4270-AB0C-7B3B1150913A}" dt="2025-04-19T15:28:37.742" v="270" actId="20577"/>
          <ac:spMkLst>
            <pc:docMk/>
            <pc:sldMk cId="3105941032" sldId="658"/>
            <ac:spMk id="3" creationId="{C18E03D2-F12A-5429-6B5B-EECA77D9E5A8}"/>
          </ac:spMkLst>
        </pc:spChg>
      </pc:sldChg>
      <pc:sldChg chg="ord">
        <pc:chgData name="Elizabeth Dennis" userId="144c92d1-2ca4-46f6-bb83-6ba417eada68" providerId="ADAL" clId="{CF690A22-1E6A-4270-AB0C-7B3B1150913A}" dt="2025-04-28T18:58:41.646" v="2749"/>
        <pc:sldMkLst>
          <pc:docMk/>
          <pc:sldMk cId="367208421" sldId="659"/>
        </pc:sldMkLst>
      </pc:sldChg>
      <pc:sldChg chg="del">
        <pc:chgData name="Elizabeth Dennis" userId="144c92d1-2ca4-46f6-bb83-6ba417eada68" providerId="ADAL" clId="{CF690A22-1E6A-4270-AB0C-7B3B1150913A}" dt="2025-04-19T20:33:31.412" v="1975" actId="2696"/>
        <pc:sldMkLst>
          <pc:docMk/>
          <pc:sldMk cId="1884804075" sldId="660"/>
        </pc:sldMkLst>
      </pc:sldChg>
      <pc:sldChg chg="modSp mod">
        <pc:chgData name="Elizabeth Dennis" userId="144c92d1-2ca4-46f6-bb83-6ba417eada68" providerId="ADAL" clId="{CF690A22-1E6A-4270-AB0C-7B3B1150913A}" dt="2025-04-19T16:17:06.082" v="557" actId="20577"/>
        <pc:sldMkLst>
          <pc:docMk/>
          <pc:sldMk cId="4044070092" sldId="661"/>
        </pc:sldMkLst>
        <pc:spChg chg="mod">
          <ac:chgData name="Elizabeth Dennis" userId="144c92d1-2ca4-46f6-bb83-6ba417eada68" providerId="ADAL" clId="{CF690A22-1E6A-4270-AB0C-7B3B1150913A}" dt="2025-04-19T16:17:06.082" v="557" actId="20577"/>
          <ac:spMkLst>
            <pc:docMk/>
            <pc:sldMk cId="4044070092" sldId="661"/>
            <ac:spMk id="3" creationId="{BB069AF4-6865-1ED4-D5F1-63631EA25889}"/>
          </ac:spMkLst>
        </pc:spChg>
      </pc:sldChg>
      <pc:sldChg chg="modSp new mod">
        <pc:chgData name="Elizabeth Dennis" userId="144c92d1-2ca4-46f6-bb83-6ba417eada68" providerId="ADAL" clId="{CF690A22-1E6A-4270-AB0C-7B3B1150913A}" dt="2025-04-19T16:34:22.999" v="809" actId="20577"/>
        <pc:sldMkLst>
          <pc:docMk/>
          <pc:sldMk cId="4031717880" sldId="662"/>
        </pc:sldMkLst>
        <pc:spChg chg="mod">
          <ac:chgData name="Elizabeth Dennis" userId="144c92d1-2ca4-46f6-bb83-6ba417eada68" providerId="ADAL" clId="{CF690A22-1E6A-4270-AB0C-7B3B1150913A}" dt="2025-04-19T16:21:01.865" v="579" actId="20577"/>
          <ac:spMkLst>
            <pc:docMk/>
            <pc:sldMk cId="4031717880" sldId="662"/>
            <ac:spMk id="2" creationId="{79813C14-F67A-40A5-9263-B8C52357B4CF}"/>
          </ac:spMkLst>
        </pc:spChg>
      </pc:sldChg>
      <pc:sldChg chg="addSp modSp new mod setBg">
        <pc:chgData name="Elizabeth Dennis" userId="144c92d1-2ca4-46f6-bb83-6ba417eada68" providerId="ADAL" clId="{CF690A22-1E6A-4270-AB0C-7B3B1150913A}" dt="2025-04-19T16:54:48.868" v="861" actId="14100"/>
        <pc:sldMkLst>
          <pc:docMk/>
          <pc:sldMk cId="3536840526" sldId="663"/>
        </pc:sldMkLst>
        <pc:spChg chg="mod">
          <ac:chgData name="Elizabeth Dennis" userId="144c92d1-2ca4-46f6-bb83-6ba417eada68" providerId="ADAL" clId="{CF690A22-1E6A-4270-AB0C-7B3B1150913A}" dt="2025-04-19T16:54:31.077" v="858" actId="20577"/>
          <ac:spMkLst>
            <pc:docMk/>
            <pc:sldMk cId="3536840526" sldId="663"/>
            <ac:spMk id="2" creationId="{A9F50E8C-671F-20C7-C504-5C4B76E11F03}"/>
          </ac:spMkLst>
        </pc:spChg>
        <pc:spChg chg="add">
          <ac:chgData name="Elizabeth Dennis" userId="144c92d1-2ca4-46f6-bb83-6ba417eada68" providerId="ADAL" clId="{CF690A22-1E6A-4270-AB0C-7B3B1150913A}" dt="2025-04-19T16:53:38.958" v="827" actId="26606"/>
          <ac:spMkLst>
            <pc:docMk/>
            <pc:sldMk cId="3536840526" sldId="663"/>
            <ac:spMk id="44" creationId="{2437C4A8-8E3A-4ADA-93B9-64737CE1ABB1}"/>
          </ac:spMkLst>
        </pc:spChg>
        <pc:spChg chg="add">
          <ac:chgData name="Elizabeth Dennis" userId="144c92d1-2ca4-46f6-bb83-6ba417eada68" providerId="ADAL" clId="{CF690A22-1E6A-4270-AB0C-7B3B1150913A}" dt="2025-04-19T16:53:38.958" v="827" actId="26606"/>
          <ac:spMkLst>
            <pc:docMk/>
            <pc:sldMk cId="3536840526" sldId="663"/>
            <ac:spMk id="46" creationId="{A173122F-D466-4F08-90FA-0038F7AC214A}"/>
          </ac:spMkLst>
        </pc:spChg>
        <pc:spChg chg="add">
          <ac:chgData name="Elizabeth Dennis" userId="144c92d1-2ca4-46f6-bb83-6ba417eada68" providerId="ADAL" clId="{CF690A22-1E6A-4270-AB0C-7B3B1150913A}" dt="2025-04-19T16:53:38.958" v="827" actId="26606"/>
          <ac:spMkLst>
            <pc:docMk/>
            <pc:sldMk cId="3536840526" sldId="663"/>
            <ac:spMk id="81" creationId="{D1CDE0CE-DF6C-4434-BD58-FB6DB6573214}"/>
          </ac:spMkLst>
        </pc:spChg>
        <pc:grpChg chg="add">
          <ac:chgData name="Elizabeth Dennis" userId="144c92d1-2ca4-46f6-bb83-6ba417eada68" providerId="ADAL" clId="{CF690A22-1E6A-4270-AB0C-7B3B1150913A}" dt="2025-04-19T16:53:38.958" v="827" actId="26606"/>
          <ac:grpSpMkLst>
            <pc:docMk/>
            <pc:sldMk cId="3536840526" sldId="663"/>
            <ac:grpSpMk id="11" creationId="{748618E9-EE2D-4864-9EEE-58939BD4FBBA}"/>
          </ac:grpSpMkLst>
        </pc:grpChg>
        <pc:grpChg chg="add">
          <ac:chgData name="Elizabeth Dennis" userId="144c92d1-2ca4-46f6-bb83-6ba417eada68" providerId="ADAL" clId="{CF690A22-1E6A-4270-AB0C-7B3B1150913A}" dt="2025-04-19T16:53:38.958" v="827" actId="26606"/>
          <ac:grpSpMkLst>
            <pc:docMk/>
            <pc:sldMk cId="3536840526" sldId="663"/>
            <ac:grpSpMk id="48" creationId="{F7056998-8628-47A3-B2DA-02A6B79A62F1}"/>
          </ac:grpSpMkLst>
        </pc:grpChg>
        <pc:picChg chg="add mod">
          <ac:chgData name="Elizabeth Dennis" userId="144c92d1-2ca4-46f6-bb83-6ba417eada68" providerId="ADAL" clId="{CF690A22-1E6A-4270-AB0C-7B3B1150913A}" dt="2025-04-19T16:54:48.868" v="861" actId="14100"/>
          <ac:picMkLst>
            <pc:docMk/>
            <pc:sldMk cId="3536840526" sldId="663"/>
            <ac:picMk id="4" creationId="{F8C910E9-1DFB-4072-F6A0-AEF64D85574F}"/>
          </ac:picMkLst>
        </pc:picChg>
        <pc:picChg chg="add mod">
          <ac:chgData name="Elizabeth Dennis" userId="144c92d1-2ca4-46f6-bb83-6ba417eada68" providerId="ADAL" clId="{CF690A22-1E6A-4270-AB0C-7B3B1150913A}" dt="2025-04-19T16:53:38.958" v="827" actId="26606"/>
          <ac:picMkLst>
            <pc:docMk/>
            <pc:sldMk cId="3536840526" sldId="663"/>
            <ac:picMk id="5" creationId="{655BC2A6-B80A-021B-678D-431A2CE3BDFB}"/>
          </ac:picMkLst>
        </pc:picChg>
        <pc:picChg chg="add mod">
          <ac:chgData name="Elizabeth Dennis" userId="144c92d1-2ca4-46f6-bb83-6ba417eada68" providerId="ADAL" clId="{CF690A22-1E6A-4270-AB0C-7B3B1150913A}" dt="2025-04-19T16:53:38.958" v="827" actId="26606"/>
          <ac:picMkLst>
            <pc:docMk/>
            <pc:sldMk cId="3536840526" sldId="663"/>
            <ac:picMk id="6" creationId="{61210D9E-27EF-5AF9-81AA-FD816B626F9D}"/>
          </ac:picMkLst>
        </pc:picChg>
      </pc:sldChg>
      <pc:sldChg chg="addSp delSp modSp new mod setBg">
        <pc:chgData name="Elizabeth Dennis" userId="144c92d1-2ca4-46f6-bb83-6ba417eada68" providerId="ADAL" clId="{CF690A22-1E6A-4270-AB0C-7B3B1150913A}" dt="2025-04-19T19:32:31.240" v="1566" actId="26606"/>
        <pc:sldMkLst>
          <pc:docMk/>
          <pc:sldMk cId="730093192" sldId="664"/>
        </pc:sldMkLst>
        <pc:spChg chg="mod">
          <ac:chgData name="Elizabeth Dennis" userId="144c92d1-2ca4-46f6-bb83-6ba417eada68" providerId="ADAL" clId="{CF690A22-1E6A-4270-AB0C-7B3B1150913A}" dt="2025-04-19T19:32:31.240" v="1566" actId="26606"/>
          <ac:spMkLst>
            <pc:docMk/>
            <pc:sldMk cId="730093192" sldId="664"/>
            <ac:spMk id="2" creationId="{401B3F37-DB56-83D5-66FA-3F05DBED05AB}"/>
          </ac:spMkLst>
        </pc:spChg>
        <pc:graphicFrameChg chg="add">
          <ac:chgData name="Elizabeth Dennis" userId="144c92d1-2ca4-46f6-bb83-6ba417eada68" providerId="ADAL" clId="{CF690A22-1E6A-4270-AB0C-7B3B1150913A}" dt="2025-04-19T19:32:31.240" v="1566" actId="26606"/>
          <ac:graphicFrameMkLst>
            <pc:docMk/>
            <pc:sldMk cId="730093192" sldId="664"/>
            <ac:graphicFrameMk id="6" creationId="{04F15520-4C51-57B8-DFC6-4C78B281551D}"/>
          </ac:graphicFrameMkLst>
        </pc:graphicFrameChg>
      </pc:sldChg>
      <pc:sldChg chg="addSp delSp modSp new mod setBg">
        <pc:chgData name="Elizabeth Dennis" userId="144c92d1-2ca4-46f6-bb83-6ba417eada68" providerId="ADAL" clId="{CF690A22-1E6A-4270-AB0C-7B3B1150913A}" dt="2025-04-19T19:14:28.688" v="1088" actId="14100"/>
        <pc:sldMkLst>
          <pc:docMk/>
          <pc:sldMk cId="887085540" sldId="665"/>
        </pc:sldMkLst>
        <pc:spChg chg="mod">
          <ac:chgData name="Elizabeth Dennis" userId="144c92d1-2ca4-46f6-bb83-6ba417eada68" providerId="ADAL" clId="{CF690A22-1E6A-4270-AB0C-7B3B1150913A}" dt="2025-04-19T19:14:10.598" v="1085" actId="26606"/>
          <ac:spMkLst>
            <pc:docMk/>
            <pc:sldMk cId="887085540" sldId="665"/>
            <ac:spMk id="2" creationId="{D6920437-66EC-D462-6CAD-207B995CDB5A}"/>
          </ac:spMkLst>
        </pc:spChg>
      </pc:sldChg>
      <pc:sldChg chg="addSp modSp new mod setBg">
        <pc:chgData name="Elizabeth Dennis" userId="144c92d1-2ca4-46f6-bb83-6ba417eada68" providerId="ADAL" clId="{CF690A22-1E6A-4270-AB0C-7B3B1150913A}" dt="2025-04-19T19:34:53.894" v="1592" actId="20577"/>
        <pc:sldMkLst>
          <pc:docMk/>
          <pc:sldMk cId="2116185655" sldId="666"/>
        </pc:sldMkLst>
        <pc:spChg chg="mod">
          <ac:chgData name="Elizabeth Dennis" userId="144c92d1-2ca4-46f6-bb83-6ba417eada68" providerId="ADAL" clId="{CF690A22-1E6A-4270-AB0C-7B3B1150913A}" dt="2025-04-19T19:27:15.832" v="1537" actId="26606"/>
          <ac:spMkLst>
            <pc:docMk/>
            <pc:sldMk cId="2116185655" sldId="666"/>
            <ac:spMk id="2" creationId="{060EC881-17B7-AD2C-FB4E-883CE5628644}"/>
          </ac:spMkLst>
        </pc:spChg>
        <pc:spChg chg="mod">
          <ac:chgData name="Elizabeth Dennis" userId="144c92d1-2ca4-46f6-bb83-6ba417eada68" providerId="ADAL" clId="{CF690A22-1E6A-4270-AB0C-7B3B1150913A}" dt="2025-04-19T19:34:53.894" v="1592" actId="20577"/>
          <ac:spMkLst>
            <pc:docMk/>
            <pc:sldMk cId="2116185655" sldId="666"/>
            <ac:spMk id="3" creationId="{F9B8A7ED-410F-55A9-E93F-FBB12F52AB99}"/>
          </ac:spMkLst>
        </pc:spChg>
        <pc:picChg chg="add mod">
          <ac:chgData name="Elizabeth Dennis" userId="144c92d1-2ca4-46f6-bb83-6ba417eada68" providerId="ADAL" clId="{CF690A22-1E6A-4270-AB0C-7B3B1150913A}" dt="2025-04-19T19:27:15.832" v="1537" actId="26606"/>
          <ac:picMkLst>
            <pc:docMk/>
            <pc:sldMk cId="2116185655" sldId="666"/>
            <ac:picMk id="5" creationId="{0F899B62-A140-FBC4-6F68-439D0C31F31F}"/>
          </ac:picMkLst>
        </pc:picChg>
      </pc:sldChg>
      <pc:sldChg chg="modSp new del mod">
        <pc:chgData name="Elizabeth Dennis" userId="144c92d1-2ca4-46f6-bb83-6ba417eada68" providerId="ADAL" clId="{CF690A22-1E6A-4270-AB0C-7B3B1150913A}" dt="2025-04-19T20:18:38.883" v="1721" actId="2696"/>
        <pc:sldMkLst>
          <pc:docMk/>
          <pc:sldMk cId="1870230838" sldId="667"/>
        </pc:sldMkLst>
      </pc:sldChg>
      <pc:sldChg chg="addSp delSp modSp new mod setBg">
        <pc:chgData name="Elizabeth Dennis" userId="144c92d1-2ca4-46f6-bb83-6ba417eada68" providerId="ADAL" clId="{CF690A22-1E6A-4270-AB0C-7B3B1150913A}" dt="2025-04-19T20:07:58.541" v="1645" actId="27636"/>
        <pc:sldMkLst>
          <pc:docMk/>
          <pc:sldMk cId="2465463561" sldId="668"/>
        </pc:sldMkLst>
        <pc:spChg chg="mod">
          <ac:chgData name="Elizabeth Dennis" userId="144c92d1-2ca4-46f6-bb83-6ba417eada68" providerId="ADAL" clId="{CF690A22-1E6A-4270-AB0C-7B3B1150913A}" dt="2025-04-19T20:07:58.541" v="1645" actId="27636"/>
          <ac:spMkLst>
            <pc:docMk/>
            <pc:sldMk cId="2465463561" sldId="668"/>
            <ac:spMk id="2" creationId="{9B703711-7211-C23E-8F03-D3CAE3F79403}"/>
          </ac:spMkLst>
        </pc:spChg>
        <pc:spChg chg="add">
          <ac:chgData name="Elizabeth Dennis" userId="144c92d1-2ca4-46f6-bb83-6ba417eada68" providerId="ADAL" clId="{CF690A22-1E6A-4270-AB0C-7B3B1150913A}" dt="2025-04-19T19:55:48.644" v="1631" actId="26606"/>
          <ac:spMkLst>
            <pc:docMk/>
            <pc:sldMk cId="2465463561" sldId="668"/>
            <ac:spMk id="89" creationId="{2437C4A8-8E3A-4ADA-93B9-64737CE1ABB1}"/>
          </ac:spMkLst>
        </pc:spChg>
        <pc:spChg chg="add">
          <ac:chgData name="Elizabeth Dennis" userId="144c92d1-2ca4-46f6-bb83-6ba417eada68" providerId="ADAL" clId="{CF690A22-1E6A-4270-AB0C-7B3B1150913A}" dt="2025-04-19T19:55:48.644" v="1631" actId="26606"/>
          <ac:spMkLst>
            <pc:docMk/>
            <pc:sldMk cId="2465463561" sldId="668"/>
            <ac:spMk id="90" creationId="{A173122F-D466-4F08-90FA-0038F7AC214A}"/>
          </ac:spMkLst>
        </pc:spChg>
        <pc:spChg chg="add">
          <ac:chgData name="Elizabeth Dennis" userId="144c92d1-2ca4-46f6-bb83-6ba417eada68" providerId="ADAL" clId="{CF690A22-1E6A-4270-AB0C-7B3B1150913A}" dt="2025-04-19T19:55:48.644" v="1631" actId="26606"/>
          <ac:spMkLst>
            <pc:docMk/>
            <pc:sldMk cId="2465463561" sldId="668"/>
            <ac:spMk id="92" creationId="{F952A221-69C2-46B3-890D-354CA5961656}"/>
          </ac:spMkLst>
        </pc:spChg>
        <pc:grpChg chg="add">
          <ac:chgData name="Elizabeth Dennis" userId="144c92d1-2ca4-46f6-bb83-6ba417eada68" providerId="ADAL" clId="{CF690A22-1E6A-4270-AB0C-7B3B1150913A}" dt="2025-04-19T19:55:48.644" v="1631" actId="26606"/>
          <ac:grpSpMkLst>
            <pc:docMk/>
            <pc:sldMk cId="2465463561" sldId="668"/>
            <ac:grpSpMk id="88" creationId="{748618E9-EE2D-4864-9EEE-58939BD4FBBA}"/>
          </ac:grpSpMkLst>
        </pc:grpChg>
        <pc:grpChg chg="add">
          <ac:chgData name="Elizabeth Dennis" userId="144c92d1-2ca4-46f6-bb83-6ba417eada68" providerId="ADAL" clId="{CF690A22-1E6A-4270-AB0C-7B3B1150913A}" dt="2025-04-19T19:55:48.644" v="1631" actId="26606"/>
          <ac:grpSpMkLst>
            <pc:docMk/>
            <pc:sldMk cId="2465463561" sldId="668"/>
            <ac:grpSpMk id="91" creationId="{B19EC7B8-C390-4F1B-8960-E6D32451033C}"/>
          </ac:grpSpMkLst>
        </pc:grpChg>
        <pc:picChg chg="add mod ord">
          <ac:chgData name="Elizabeth Dennis" userId="144c92d1-2ca4-46f6-bb83-6ba417eada68" providerId="ADAL" clId="{CF690A22-1E6A-4270-AB0C-7B3B1150913A}" dt="2025-04-19T19:55:48.644" v="1631" actId="26606"/>
          <ac:picMkLst>
            <pc:docMk/>
            <pc:sldMk cId="2465463561" sldId="668"/>
            <ac:picMk id="5" creationId="{376AF6DF-59BA-3DEC-D8DC-D5F8DF32BB9C}"/>
          </ac:picMkLst>
        </pc:picChg>
      </pc:sldChg>
      <pc:sldChg chg="addSp delSp modSp new mod">
        <pc:chgData name="Elizabeth Dennis" userId="144c92d1-2ca4-46f6-bb83-6ba417eada68" providerId="ADAL" clId="{CF690A22-1E6A-4270-AB0C-7B3B1150913A}" dt="2025-04-19T20:10:54.341" v="1690" actId="22"/>
        <pc:sldMkLst>
          <pc:docMk/>
          <pc:sldMk cId="3936782465" sldId="669"/>
        </pc:sldMkLst>
        <pc:spChg chg="mod">
          <ac:chgData name="Elizabeth Dennis" userId="144c92d1-2ca4-46f6-bb83-6ba417eada68" providerId="ADAL" clId="{CF690A22-1E6A-4270-AB0C-7B3B1150913A}" dt="2025-04-19T20:10:46.746" v="1689" actId="20577"/>
          <ac:spMkLst>
            <pc:docMk/>
            <pc:sldMk cId="3936782465" sldId="669"/>
            <ac:spMk id="2" creationId="{7B1C020B-F9C2-4347-0CA8-FB6790D28E2C}"/>
          </ac:spMkLst>
        </pc:spChg>
        <pc:picChg chg="add mod ord">
          <ac:chgData name="Elizabeth Dennis" userId="144c92d1-2ca4-46f6-bb83-6ba417eada68" providerId="ADAL" clId="{CF690A22-1E6A-4270-AB0C-7B3B1150913A}" dt="2025-04-19T20:10:54.341" v="1690" actId="22"/>
          <ac:picMkLst>
            <pc:docMk/>
            <pc:sldMk cId="3936782465" sldId="669"/>
            <ac:picMk id="5" creationId="{A60F8A62-8A4F-0827-E479-3C8153D10880}"/>
          </ac:picMkLst>
        </pc:picChg>
      </pc:sldChg>
      <pc:sldChg chg="addSp delSp modSp new mod setBg">
        <pc:chgData name="Elizabeth Dennis" userId="144c92d1-2ca4-46f6-bb83-6ba417eada68" providerId="ADAL" clId="{CF690A22-1E6A-4270-AB0C-7B3B1150913A}" dt="2025-04-19T20:29:44.505" v="1795" actId="20577"/>
        <pc:sldMkLst>
          <pc:docMk/>
          <pc:sldMk cId="1781232602" sldId="670"/>
        </pc:sldMkLst>
        <pc:spChg chg="mod">
          <ac:chgData name="Elizabeth Dennis" userId="144c92d1-2ca4-46f6-bb83-6ba417eada68" providerId="ADAL" clId="{CF690A22-1E6A-4270-AB0C-7B3B1150913A}" dt="2025-04-19T20:18:06.848" v="1719" actId="27636"/>
          <ac:spMkLst>
            <pc:docMk/>
            <pc:sldMk cId="1781232602" sldId="670"/>
            <ac:spMk id="2" creationId="{7E2095F7-F31C-4971-A291-494BF5A5C983}"/>
          </ac:spMkLst>
        </pc:spChg>
        <pc:spChg chg="add mod">
          <ac:chgData name="Elizabeth Dennis" userId="144c92d1-2ca4-46f6-bb83-6ba417eada68" providerId="ADAL" clId="{CF690A22-1E6A-4270-AB0C-7B3B1150913A}" dt="2025-04-19T20:29:44.505" v="1795" actId="20577"/>
          <ac:spMkLst>
            <pc:docMk/>
            <pc:sldMk cId="1781232602" sldId="670"/>
            <ac:spMk id="13" creationId="{6E79A2E4-B0E8-591A-E725-BDFEECA5F8E5}"/>
          </ac:spMkLst>
        </pc:spChg>
        <pc:spChg chg="add">
          <ac:chgData name="Elizabeth Dennis" userId="144c92d1-2ca4-46f6-bb83-6ba417eada68" providerId="ADAL" clId="{CF690A22-1E6A-4270-AB0C-7B3B1150913A}" dt="2025-04-19T20:17:27.571" v="1715" actId="26606"/>
          <ac:spMkLst>
            <pc:docMk/>
            <pc:sldMk cId="1781232602" sldId="670"/>
            <ac:spMk id="16" creationId="{1C582B07-D0F0-4B6B-A5D9-D2F192CB3A4E}"/>
          </ac:spMkLst>
        </pc:spChg>
        <pc:spChg chg="add">
          <ac:chgData name="Elizabeth Dennis" userId="144c92d1-2ca4-46f6-bb83-6ba417eada68" providerId="ADAL" clId="{CF690A22-1E6A-4270-AB0C-7B3B1150913A}" dt="2025-04-19T20:17:27.571" v="1715" actId="26606"/>
          <ac:spMkLst>
            <pc:docMk/>
            <pc:sldMk cId="1781232602" sldId="670"/>
            <ac:spMk id="51" creationId="{BEAC0A80-07D3-49CB-87C3-BC34F219DFF7}"/>
          </ac:spMkLst>
        </pc:spChg>
        <pc:grpChg chg="add">
          <ac:chgData name="Elizabeth Dennis" userId="144c92d1-2ca4-46f6-bb83-6ba417eada68" providerId="ADAL" clId="{CF690A22-1E6A-4270-AB0C-7B3B1150913A}" dt="2025-04-19T20:17:27.571" v="1715" actId="26606"/>
          <ac:grpSpMkLst>
            <pc:docMk/>
            <pc:sldMk cId="1781232602" sldId="670"/>
            <ac:grpSpMk id="18" creationId="{4D431671-5191-4947-8899-E90505A70426}"/>
          </ac:grpSpMkLst>
        </pc:grpChg>
      </pc:sldChg>
      <pc:sldChg chg="addSp delSp modSp new mod setBg">
        <pc:chgData name="Elizabeth Dennis" userId="144c92d1-2ca4-46f6-bb83-6ba417eada68" providerId="ADAL" clId="{CF690A22-1E6A-4270-AB0C-7B3B1150913A}" dt="2025-04-19T20:22:34.889" v="1758" actId="26606"/>
        <pc:sldMkLst>
          <pc:docMk/>
          <pc:sldMk cId="2567040082" sldId="671"/>
        </pc:sldMkLst>
        <pc:spChg chg="mod ord">
          <ac:chgData name="Elizabeth Dennis" userId="144c92d1-2ca4-46f6-bb83-6ba417eada68" providerId="ADAL" clId="{CF690A22-1E6A-4270-AB0C-7B3B1150913A}" dt="2025-04-19T20:22:34.889" v="1758" actId="26606"/>
          <ac:spMkLst>
            <pc:docMk/>
            <pc:sldMk cId="2567040082" sldId="671"/>
            <ac:spMk id="2" creationId="{FA2C8628-A815-DE40-13D0-E870C206D0A9}"/>
          </ac:spMkLst>
        </pc:spChg>
        <pc:spChg chg="add">
          <ac:chgData name="Elizabeth Dennis" userId="144c92d1-2ca4-46f6-bb83-6ba417eada68" providerId="ADAL" clId="{CF690A22-1E6A-4270-AB0C-7B3B1150913A}" dt="2025-04-19T20:22:34.889" v="1758" actId="26606"/>
          <ac:spMkLst>
            <pc:docMk/>
            <pc:sldMk cId="2567040082" sldId="671"/>
            <ac:spMk id="8" creationId="{2437C4A8-8E3A-4ADA-93B9-64737CE1ABB1}"/>
          </ac:spMkLst>
        </pc:spChg>
        <pc:spChg chg="add">
          <ac:chgData name="Elizabeth Dennis" userId="144c92d1-2ca4-46f6-bb83-6ba417eada68" providerId="ADAL" clId="{CF690A22-1E6A-4270-AB0C-7B3B1150913A}" dt="2025-04-19T20:22:34.889" v="1758" actId="26606"/>
          <ac:spMkLst>
            <pc:docMk/>
            <pc:sldMk cId="2567040082" sldId="671"/>
            <ac:spMk id="9" creationId="{13B6DAC6-0186-4D62-AD69-90B9C0411EA3}"/>
          </ac:spMkLst>
        </pc:spChg>
        <pc:spChg chg="add">
          <ac:chgData name="Elizabeth Dennis" userId="144c92d1-2ca4-46f6-bb83-6ba417eada68" providerId="ADAL" clId="{CF690A22-1E6A-4270-AB0C-7B3B1150913A}" dt="2025-04-19T20:22:34.889" v="1758" actId="26606"/>
          <ac:spMkLst>
            <pc:docMk/>
            <pc:sldMk cId="2567040082" sldId="671"/>
            <ac:spMk id="44" creationId="{429C64BC-8915-422E-9361-EE04C48FFD40}"/>
          </ac:spMkLst>
        </pc:spChg>
        <pc:grpChg chg="add">
          <ac:chgData name="Elizabeth Dennis" userId="144c92d1-2ca4-46f6-bb83-6ba417eada68" providerId="ADAL" clId="{CF690A22-1E6A-4270-AB0C-7B3B1150913A}" dt="2025-04-19T20:22:34.889" v="1758" actId="26606"/>
          <ac:grpSpMkLst>
            <pc:docMk/>
            <pc:sldMk cId="2567040082" sldId="671"/>
            <ac:grpSpMk id="7" creationId="{748618E9-EE2D-4864-9EEE-58939BD4FBBA}"/>
          </ac:grpSpMkLst>
        </pc:grpChg>
        <pc:grpChg chg="add">
          <ac:chgData name="Elizabeth Dennis" userId="144c92d1-2ca4-46f6-bb83-6ba417eada68" providerId="ADAL" clId="{CF690A22-1E6A-4270-AB0C-7B3B1150913A}" dt="2025-04-19T20:22:34.889" v="1758" actId="26606"/>
          <ac:grpSpMkLst>
            <pc:docMk/>
            <pc:sldMk cId="2567040082" sldId="671"/>
            <ac:grpSpMk id="42" creationId="{A0297160-077C-4B0C-9F1E-6519CEDB84C4}"/>
          </ac:grpSpMkLst>
        </pc:grpChg>
        <pc:picChg chg="add mod">
          <ac:chgData name="Elizabeth Dennis" userId="144c92d1-2ca4-46f6-bb83-6ba417eada68" providerId="ADAL" clId="{CF690A22-1E6A-4270-AB0C-7B3B1150913A}" dt="2025-04-19T20:22:34.889" v="1758" actId="26606"/>
          <ac:picMkLst>
            <pc:docMk/>
            <pc:sldMk cId="2567040082" sldId="671"/>
            <ac:picMk id="5" creationId="{12FDBD1A-4E60-3550-DBB0-A5659DD2FEF1}"/>
          </ac:picMkLst>
        </pc:picChg>
      </pc:sldChg>
      <pc:sldChg chg="addSp delSp modSp new mod setBg">
        <pc:chgData name="Elizabeth Dennis" userId="144c92d1-2ca4-46f6-bb83-6ba417eada68" providerId="ADAL" clId="{CF690A22-1E6A-4270-AB0C-7B3B1150913A}" dt="2025-04-19T20:51:05.872" v="2088" actId="20577"/>
        <pc:sldMkLst>
          <pc:docMk/>
          <pc:sldMk cId="63571561" sldId="672"/>
        </pc:sldMkLst>
        <pc:spChg chg="mod">
          <ac:chgData name="Elizabeth Dennis" userId="144c92d1-2ca4-46f6-bb83-6ba417eada68" providerId="ADAL" clId="{CF690A22-1E6A-4270-AB0C-7B3B1150913A}" dt="2025-04-19T20:32:15.853" v="1974" actId="26606"/>
          <ac:spMkLst>
            <pc:docMk/>
            <pc:sldMk cId="63571561" sldId="672"/>
            <ac:spMk id="2" creationId="{BB2FB505-49F1-338E-20DD-B1B447A7C309}"/>
          </ac:spMkLst>
        </pc:spChg>
        <pc:spChg chg="add">
          <ac:chgData name="Elizabeth Dennis" userId="144c92d1-2ca4-46f6-bb83-6ba417eada68" providerId="ADAL" clId="{CF690A22-1E6A-4270-AB0C-7B3B1150913A}" dt="2025-04-19T20:32:15.853" v="1974" actId="26606"/>
          <ac:spMkLst>
            <pc:docMk/>
            <pc:sldMk cId="63571561" sldId="672"/>
            <ac:spMk id="9" creationId="{F14D45BF-E397-40C0-AFE3-A4149E60E152}"/>
          </ac:spMkLst>
        </pc:spChg>
        <pc:spChg chg="add">
          <ac:chgData name="Elizabeth Dennis" userId="144c92d1-2ca4-46f6-bb83-6ba417eada68" providerId="ADAL" clId="{CF690A22-1E6A-4270-AB0C-7B3B1150913A}" dt="2025-04-19T20:32:15.853" v="1974" actId="26606"/>
          <ac:spMkLst>
            <pc:docMk/>
            <pc:sldMk cId="63571561" sldId="672"/>
            <ac:spMk id="44" creationId="{07E3C0EF-2D2A-42BA-B4E2-76E2B1FC52FE}"/>
          </ac:spMkLst>
        </pc:spChg>
        <pc:grpChg chg="add">
          <ac:chgData name="Elizabeth Dennis" userId="144c92d1-2ca4-46f6-bb83-6ba417eada68" providerId="ADAL" clId="{CF690A22-1E6A-4270-AB0C-7B3B1150913A}" dt="2025-04-19T20:32:15.853" v="1974" actId="26606"/>
          <ac:grpSpMkLst>
            <pc:docMk/>
            <pc:sldMk cId="63571561" sldId="672"/>
            <ac:grpSpMk id="11" creationId="{35F4CD44-7930-4EB8-9A74-8D2F9E63693E}"/>
          </ac:grpSpMkLst>
        </pc:grpChg>
        <pc:graphicFrameChg chg="add mod">
          <ac:chgData name="Elizabeth Dennis" userId="144c92d1-2ca4-46f6-bb83-6ba417eada68" providerId="ADAL" clId="{CF690A22-1E6A-4270-AB0C-7B3B1150913A}" dt="2025-04-19T20:51:05.872" v="2088" actId="20577"/>
          <ac:graphicFrameMkLst>
            <pc:docMk/>
            <pc:sldMk cId="63571561" sldId="672"/>
            <ac:graphicFrameMk id="5" creationId="{E0AE26E1-8BFE-8D8E-2E2D-9CB98711BC9D}"/>
          </ac:graphicFrameMkLst>
        </pc:graphicFrameChg>
      </pc:sldChg>
      <pc:sldChg chg="modSp new del mod">
        <pc:chgData name="Elizabeth Dennis" userId="144c92d1-2ca4-46f6-bb83-6ba417eada68" providerId="ADAL" clId="{CF690A22-1E6A-4270-AB0C-7B3B1150913A}" dt="2025-04-19T20:56:25.232" v="2139" actId="2696"/>
        <pc:sldMkLst>
          <pc:docMk/>
          <pc:sldMk cId="1047860382" sldId="673"/>
        </pc:sldMkLst>
      </pc:sldChg>
      <pc:sldChg chg="modSp add mod ord">
        <pc:chgData name="Elizabeth Dennis" userId="144c92d1-2ca4-46f6-bb83-6ba417eada68" providerId="ADAL" clId="{CF690A22-1E6A-4270-AB0C-7B3B1150913A}" dt="2025-04-19T20:49:18.443" v="2068" actId="20577"/>
        <pc:sldMkLst>
          <pc:docMk/>
          <pc:sldMk cId="2608578739" sldId="674"/>
        </pc:sldMkLst>
      </pc:sldChg>
      <pc:sldChg chg="addSp delSp modSp new mod setBg">
        <pc:chgData name="Elizabeth Dennis" userId="144c92d1-2ca4-46f6-bb83-6ba417eada68" providerId="ADAL" clId="{CF690A22-1E6A-4270-AB0C-7B3B1150913A}" dt="2025-04-19T20:55:03.119" v="2138" actId="26606"/>
        <pc:sldMkLst>
          <pc:docMk/>
          <pc:sldMk cId="3427983773" sldId="675"/>
        </pc:sldMkLst>
        <pc:spChg chg="mod">
          <ac:chgData name="Elizabeth Dennis" userId="144c92d1-2ca4-46f6-bb83-6ba417eada68" providerId="ADAL" clId="{CF690A22-1E6A-4270-AB0C-7B3B1150913A}" dt="2025-04-19T20:55:03.119" v="2138" actId="26606"/>
          <ac:spMkLst>
            <pc:docMk/>
            <pc:sldMk cId="3427983773" sldId="675"/>
            <ac:spMk id="2" creationId="{912E449E-73D9-538E-104A-93CA13234EA1}"/>
          </ac:spMkLst>
        </pc:spChg>
        <pc:spChg chg="add">
          <ac:chgData name="Elizabeth Dennis" userId="144c92d1-2ca4-46f6-bb83-6ba417eada68" providerId="ADAL" clId="{CF690A22-1E6A-4270-AB0C-7B3B1150913A}" dt="2025-04-19T20:55:03.119" v="2138" actId="26606"/>
          <ac:spMkLst>
            <pc:docMk/>
            <pc:sldMk cId="3427983773" sldId="675"/>
            <ac:spMk id="43" creationId="{2437C4A8-8E3A-4ADA-93B9-64737CE1ABB1}"/>
          </ac:spMkLst>
        </pc:spChg>
        <pc:spChg chg="add">
          <ac:chgData name="Elizabeth Dennis" userId="144c92d1-2ca4-46f6-bb83-6ba417eada68" providerId="ADAL" clId="{CF690A22-1E6A-4270-AB0C-7B3B1150913A}" dt="2025-04-19T20:55:03.119" v="2138" actId="26606"/>
          <ac:spMkLst>
            <pc:docMk/>
            <pc:sldMk cId="3427983773" sldId="675"/>
            <ac:spMk id="45" creationId="{13B6DAC6-0186-4D62-AD69-90B9C0411EA3}"/>
          </ac:spMkLst>
        </pc:spChg>
        <pc:spChg chg="add">
          <ac:chgData name="Elizabeth Dennis" userId="144c92d1-2ca4-46f6-bb83-6ba417eada68" providerId="ADAL" clId="{CF690A22-1E6A-4270-AB0C-7B3B1150913A}" dt="2025-04-19T20:55:03.119" v="2138" actId="26606"/>
          <ac:spMkLst>
            <pc:docMk/>
            <pc:sldMk cId="3427983773" sldId="675"/>
            <ac:spMk id="80" creationId="{B3093A12-B759-4321-96FD-060689E3AB7F}"/>
          </ac:spMkLst>
        </pc:spChg>
        <pc:grpChg chg="add">
          <ac:chgData name="Elizabeth Dennis" userId="144c92d1-2ca4-46f6-bb83-6ba417eada68" providerId="ADAL" clId="{CF690A22-1E6A-4270-AB0C-7B3B1150913A}" dt="2025-04-19T20:55:03.119" v="2138" actId="26606"/>
          <ac:grpSpMkLst>
            <pc:docMk/>
            <pc:sldMk cId="3427983773" sldId="675"/>
            <ac:grpSpMk id="10" creationId="{748618E9-EE2D-4864-9EEE-58939BD4FBBA}"/>
          </ac:grpSpMkLst>
        </pc:grpChg>
        <pc:grpChg chg="add">
          <ac:chgData name="Elizabeth Dennis" userId="144c92d1-2ca4-46f6-bb83-6ba417eada68" providerId="ADAL" clId="{CF690A22-1E6A-4270-AB0C-7B3B1150913A}" dt="2025-04-19T20:55:03.119" v="2138" actId="26606"/>
          <ac:grpSpMkLst>
            <pc:docMk/>
            <pc:sldMk cId="3427983773" sldId="675"/>
            <ac:grpSpMk id="47" creationId="{2805421D-23CB-40F5-9098-D716667E5BB6}"/>
          </ac:grpSpMkLst>
        </pc:grpChg>
        <pc:picChg chg="add mod">
          <ac:chgData name="Elizabeth Dennis" userId="144c92d1-2ca4-46f6-bb83-6ba417eada68" providerId="ADAL" clId="{CF690A22-1E6A-4270-AB0C-7B3B1150913A}" dt="2025-04-19T20:55:03.119" v="2138" actId="26606"/>
          <ac:picMkLst>
            <pc:docMk/>
            <pc:sldMk cId="3427983773" sldId="675"/>
            <ac:picMk id="5" creationId="{F1AFB22E-7E01-EACB-DCF4-DE9BF09B3E9C}"/>
          </ac:picMkLst>
        </pc:picChg>
      </pc:sldChg>
      <pc:sldChg chg="modSp new mod">
        <pc:chgData name="Elizabeth Dennis" userId="144c92d1-2ca4-46f6-bb83-6ba417eada68" providerId="ADAL" clId="{CF690A22-1E6A-4270-AB0C-7B3B1150913A}" dt="2025-04-19T21:00:26.115" v="2366" actId="313"/>
        <pc:sldMkLst>
          <pc:docMk/>
          <pc:sldMk cId="4094362171" sldId="676"/>
        </pc:sldMkLst>
        <pc:spChg chg="mod">
          <ac:chgData name="Elizabeth Dennis" userId="144c92d1-2ca4-46f6-bb83-6ba417eada68" providerId="ADAL" clId="{CF690A22-1E6A-4270-AB0C-7B3B1150913A}" dt="2025-04-19T20:56:45.912" v="2157" actId="20577"/>
          <ac:spMkLst>
            <pc:docMk/>
            <pc:sldMk cId="4094362171" sldId="676"/>
            <ac:spMk id="2" creationId="{01466EE6-AC4B-91E3-9459-4C7E1194A8B3}"/>
          </ac:spMkLst>
        </pc:spChg>
        <pc:spChg chg="mod">
          <ac:chgData name="Elizabeth Dennis" userId="144c92d1-2ca4-46f6-bb83-6ba417eada68" providerId="ADAL" clId="{CF690A22-1E6A-4270-AB0C-7B3B1150913A}" dt="2025-04-19T21:00:26.115" v="2366" actId="313"/>
          <ac:spMkLst>
            <pc:docMk/>
            <pc:sldMk cId="4094362171" sldId="676"/>
            <ac:spMk id="4" creationId="{06145113-A125-AFF0-2E6F-5568E54C9F44}"/>
          </ac:spMkLst>
        </pc:spChg>
      </pc:sldChg>
      <pc:sldChg chg="modSp new mod">
        <pc:chgData name="Elizabeth Dennis" userId="144c92d1-2ca4-46f6-bb83-6ba417eada68" providerId="ADAL" clId="{CF690A22-1E6A-4270-AB0C-7B3B1150913A}" dt="2025-04-19T21:05:55.655" v="2747" actId="20577"/>
        <pc:sldMkLst>
          <pc:docMk/>
          <pc:sldMk cId="2246887218" sldId="677"/>
        </pc:sldMkLst>
        <pc:spChg chg="mod">
          <ac:chgData name="Elizabeth Dennis" userId="144c92d1-2ca4-46f6-bb83-6ba417eada68" providerId="ADAL" clId="{CF690A22-1E6A-4270-AB0C-7B3B1150913A}" dt="2025-04-19T21:05:55.655" v="2747" actId="20577"/>
          <ac:spMkLst>
            <pc:docMk/>
            <pc:sldMk cId="2246887218" sldId="677"/>
            <ac:spMk id="2" creationId="{5476490C-2449-17F2-0EE0-9845796E0670}"/>
          </ac:spMkLst>
        </pc:spChg>
        <pc:spChg chg="mod">
          <ac:chgData name="Elizabeth Dennis" userId="144c92d1-2ca4-46f6-bb83-6ba417eada68" providerId="ADAL" clId="{CF690A22-1E6A-4270-AB0C-7B3B1150913A}" dt="2025-04-19T21:04:58.380" v="2721" actId="20577"/>
          <ac:spMkLst>
            <pc:docMk/>
            <pc:sldMk cId="2246887218" sldId="677"/>
            <ac:spMk id="3" creationId="{304FA3E6-E16D-F4C8-137A-4D621ADD4EE6}"/>
          </ac:spMkLst>
        </pc:spChg>
        <pc:spChg chg="mod">
          <ac:chgData name="Elizabeth Dennis" userId="144c92d1-2ca4-46f6-bb83-6ba417eada68" providerId="ADAL" clId="{CF690A22-1E6A-4270-AB0C-7B3B1150913A}" dt="2025-04-19T21:04:39.152" v="2698" actId="27636"/>
          <ac:spMkLst>
            <pc:docMk/>
            <pc:sldMk cId="2246887218" sldId="677"/>
            <ac:spMk id="4" creationId="{6D1A2DF7-50FF-B3CD-AF56-5920CB2CACC2}"/>
          </ac:spMkLst>
        </pc:spChg>
        <pc:spChg chg="mod">
          <ac:chgData name="Elizabeth Dennis" userId="144c92d1-2ca4-46f6-bb83-6ba417eada68" providerId="ADAL" clId="{CF690A22-1E6A-4270-AB0C-7B3B1150913A}" dt="2025-04-19T21:01:55.885" v="2412" actId="20577"/>
          <ac:spMkLst>
            <pc:docMk/>
            <pc:sldMk cId="2246887218" sldId="677"/>
            <ac:spMk id="5" creationId="{BFFC3E5D-3092-9740-8371-8A4E9A4E35CF}"/>
          </ac:spMkLst>
        </pc:spChg>
        <pc:spChg chg="mod">
          <ac:chgData name="Elizabeth Dennis" userId="144c92d1-2ca4-46f6-bb83-6ba417eada68" providerId="ADAL" clId="{CF690A22-1E6A-4270-AB0C-7B3B1150913A}" dt="2025-04-19T21:04:41.253" v="2713" actId="20577"/>
          <ac:spMkLst>
            <pc:docMk/>
            <pc:sldMk cId="2246887218" sldId="677"/>
            <ac:spMk id="6" creationId="{023F412F-7D01-2ECB-163F-DE3DF6633C5A}"/>
          </ac:spMkLst>
        </pc:spChg>
      </pc:sldChg>
    </pc:docChg>
  </pc:docChgLst>
  <pc:docChgLst>
    <pc:chgData name="Elizabeth Dennis" userId="144c92d1-2ca4-46f6-bb83-6ba417eada68" providerId="ADAL" clId="{C8819388-9BB5-438E-AE76-AB4F25EE36ED}"/>
    <pc:docChg chg="undo custSel modSld">
      <pc:chgData name="Elizabeth Dennis" userId="144c92d1-2ca4-46f6-bb83-6ba417eada68" providerId="ADAL" clId="{C8819388-9BB5-438E-AE76-AB4F25EE36ED}" dt="2025-04-29T21:05:31.950" v="12" actId="14100"/>
      <pc:docMkLst>
        <pc:docMk/>
      </pc:docMkLst>
      <pc:sldChg chg="addSp delSp modSp">
        <pc:chgData name="Elizabeth Dennis" userId="144c92d1-2ca4-46f6-bb83-6ba417eada68" providerId="ADAL" clId="{C8819388-9BB5-438E-AE76-AB4F25EE36ED}" dt="2025-04-29T21:05:31.950" v="12" actId="14100"/>
        <pc:sldMkLst>
          <pc:docMk/>
          <pc:sldMk cId="1576423438" sldId="616"/>
        </pc:sldMkLst>
        <pc:spChg chg="add del mod">
          <ac:chgData name="Elizabeth Dennis" userId="144c92d1-2ca4-46f6-bb83-6ba417eada68" providerId="ADAL" clId="{C8819388-9BB5-438E-AE76-AB4F25EE36ED}" dt="2025-04-29T21:05:08.345" v="7"/>
          <ac:spMkLst>
            <pc:docMk/>
            <pc:sldMk cId="1576423438" sldId="616"/>
            <ac:spMk id="3" creationId="{DBCE5787-9B41-5888-4E02-596AB39DE6FB}"/>
          </ac:spMkLst>
        </pc:spChg>
        <pc:picChg chg="add mod">
          <ac:chgData name="Elizabeth Dennis" userId="144c92d1-2ca4-46f6-bb83-6ba417eada68" providerId="ADAL" clId="{C8819388-9BB5-438E-AE76-AB4F25EE36ED}" dt="2025-04-29T21:05:31.950" v="12" actId="14100"/>
          <ac:picMkLst>
            <pc:docMk/>
            <pc:sldMk cId="1576423438" sldId="616"/>
            <ac:picMk id="4" creationId="{491E2746-D6A8-504D-9F51-33C5D3EDAB89}"/>
          </ac:picMkLst>
        </pc:picChg>
        <pc:picChg chg="del">
          <ac:chgData name="Elizabeth Dennis" userId="144c92d1-2ca4-46f6-bb83-6ba417eada68" providerId="ADAL" clId="{C8819388-9BB5-438E-AE76-AB4F25EE36ED}" dt="2025-04-29T21:05:04.508" v="6" actId="21"/>
          <ac:picMkLst>
            <pc:docMk/>
            <pc:sldMk cId="1576423438" sldId="616"/>
            <ac:picMk id="1030" creationId="{491E2746-D6A8-504D-9F51-33C5D3EDAB89}"/>
          </ac:picMkLst>
        </pc:picChg>
      </pc:sldChg>
      <pc:sldChg chg="addSp delSp modSp mod">
        <pc:chgData name="Elizabeth Dennis" userId="144c92d1-2ca4-46f6-bb83-6ba417eada68" providerId="ADAL" clId="{C8819388-9BB5-438E-AE76-AB4F25EE36ED}" dt="2025-04-29T21:02:28.980" v="5" actId="26606"/>
        <pc:sldMkLst>
          <pc:docMk/>
          <pc:sldMk cId="887085540" sldId="665"/>
        </pc:sldMkLst>
        <pc:spChg chg="mod ord">
          <ac:chgData name="Elizabeth Dennis" userId="144c92d1-2ca4-46f6-bb83-6ba417eada68" providerId="ADAL" clId="{C8819388-9BB5-438E-AE76-AB4F25EE36ED}" dt="2025-04-29T21:02:28.980" v="5" actId="26606"/>
          <ac:spMkLst>
            <pc:docMk/>
            <pc:sldMk cId="887085540" sldId="665"/>
            <ac:spMk id="2" creationId="{D6920437-66EC-D462-6CAD-207B995CDB5A}"/>
          </ac:spMkLst>
        </pc:spChg>
        <pc:spChg chg="add del mod">
          <ac:chgData name="Elizabeth Dennis" userId="144c92d1-2ca4-46f6-bb83-6ba417eada68" providerId="ADAL" clId="{C8819388-9BB5-438E-AE76-AB4F25EE36ED}" dt="2025-04-29T21:02:05.878" v="1"/>
          <ac:spMkLst>
            <pc:docMk/>
            <pc:sldMk cId="887085540" sldId="665"/>
            <ac:spMk id="4" creationId="{44EF8EE2-A738-9E75-71D6-DCF8407CD229}"/>
          </ac:spMkLst>
        </pc:spChg>
        <pc:spChg chg="add del">
          <ac:chgData name="Elizabeth Dennis" userId="144c92d1-2ca4-46f6-bb83-6ba417eada68" providerId="ADAL" clId="{C8819388-9BB5-438E-AE76-AB4F25EE36ED}" dt="2025-04-29T21:02:28.980" v="5" actId="26606"/>
          <ac:spMkLst>
            <pc:docMk/>
            <pc:sldMk cId="887085540" sldId="665"/>
            <ac:spMk id="130" creationId="{2437C4A8-8E3A-4ADA-93B9-64737CE1ABB1}"/>
          </ac:spMkLst>
        </pc:spChg>
        <pc:spChg chg="add del">
          <ac:chgData name="Elizabeth Dennis" userId="144c92d1-2ca4-46f6-bb83-6ba417eada68" providerId="ADAL" clId="{C8819388-9BB5-438E-AE76-AB4F25EE36ED}" dt="2025-04-29T21:02:28.980" v="5" actId="26606"/>
          <ac:spMkLst>
            <pc:docMk/>
            <pc:sldMk cId="887085540" sldId="665"/>
            <ac:spMk id="132" creationId="{A173122F-D466-4F08-90FA-0038F7AC214A}"/>
          </ac:spMkLst>
        </pc:spChg>
        <pc:spChg chg="add del">
          <ac:chgData name="Elizabeth Dennis" userId="144c92d1-2ca4-46f6-bb83-6ba417eada68" providerId="ADAL" clId="{C8819388-9BB5-438E-AE76-AB4F25EE36ED}" dt="2025-04-29T21:02:28.980" v="5" actId="26606"/>
          <ac:spMkLst>
            <pc:docMk/>
            <pc:sldMk cId="887085540" sldId="665"/>
            <ac:spMk id="167" creationId="{F952A221-69C2-46B3-890D-354CA5961656}"/>
          </ac:spMkLst>
        </pc:spChg>
        <pc:spChg chg="add del">
          <ac:chgData name="Elizabeth Dennis" userId="144c92d1-2ca4-46f6-bb83-6ba417eada68" providerId="ADAL" clId="{C8819388-9BB5-438E-AE76-AB4F25EE36ED}" dt="2025-04-29T21:02:28.980" v="5" actId="26606"/>
          <ac:spMkLst>
            <pc:docMk/>
            <pc:sldMk cId="887085540" sldId="665"/>
            <ac:spMk id="205" creationId="{2437C4A8-8E3A-4ADA-93B9-64737CE1ABB1}"/>
          </ac:spMkLst>
        </pc:spChg>
        <pc:spChg chg="add del">
          <ac:chgData name="Elizabeth Dennis" userId="144c92d1-2ca4-46f6-bb83-6ba417eada68" providerId="ADAL" clId="{C8819388-9BB5-438E-AE76-AB4F25EE36ED}" dt="2025-04-29T21:02:28.980" v="5" actId="26606"/>
          <ac:spMkLst>
            <pc:docMk/>
            <pc:sldMk cId="887085540" sldId="665"/>
            <ac:spMk id="207" creationId="{4E1EF4E8-5513-4BF5-BC41-04645281C672}"/>
          </ac:spMkLst>
        </pc:spChg>
        <pc:spChg chg="add del">
          <ac:chgData name="Elizabeth Dennis" userId="144c92d1-2ca4-46f6-bb83-6ba417eada68" providerId="ADAL" clId="{C8819388-9BB5-438E-AE76-AB4F25EE36ED}" dt="2025-04-29T21:02:28.980" v="5" actId="26606"/>
          <ac:spMkLst>
            <pc:docMk/>
            <pc:sldMk cId="887085540" sldId="665"/>
            <ac:spMk id="242" creationId="{00FA6579-9606-4A7A-8519-FBED9C6FAA91}"/>
          </ac:spMkLst>
        </pc:spChg>
        <pc:grpChg chg="add del">
          <ac:chgData name="Elizabeth Dennis" userId="144c92d1-2ca4-46f6-bb83-6ba417eada68" providerId="ADAL" clId="{C8819388-9BB5-438E-AE76-AB4F25EE36ED}" dt="2025-04-29T21:02:28.980" v="5" actId="26606"/>
          <ac:grpSpMkLst>
            <pc:docMk/>
            <pc:sldMk cId="887085540" sldId="665"/>
            <ac:grpSpMk id="172" creationId="{748618E9-EE2D-4864-9EEE-58939BD4FBBA}"/>
          </ac:grpSpMkLst>
        </pc:grpChg>
        <pc:grpChg chg="add del">
          <ac:chgData name="Elizabeth Dennis" userId="144c92d1-2ca4-46f6-bb83-6ba417eada68" providerId="ADAL" clId="{C8819388-9BB5-438E-AE76-AB4F25EE36ED}" dt="2025-04-29T21:02:28.980" v="5" actId="26606"/>
          <ac:grpSpMkLst>
            <pc:docMk/>
            <pc:sldMk cId="887085540" sldId="665"/>
            <ac:grpSpMk id="209" creationId="{0854B02B-0B9C-4F1C-AA77-810192994456}"/>
          </ac:grpSpMkLst>
        </pc:grpChg>
        <pc:picChg chg="del">
          <ac:chgData name="Elizabeth Dennis" userId="144c92d1-2ca4-46f6-bb83-6ba417eada68" providerId="ADAL" clId="{C8819388-9BB5-438E-AE76-AB4F25EE36ED}" dt="2025-04-29T21:01:28.293" v="0" actId="21"/>
          <ac:picMkLst>
            <pc:docMk/>
            <pc:sldMk cId="887085540" sldId="665"/>
            <ac:picMk id="5" creationId="{41AECDAB-09AC-FDE4-3EF7-6F1C9744549F}"/>
          </ac:picMkLst>
        </pc:picChg>
        <pc:picChg chg="add mod">
          <ac:chgData name="Elizabeth Dennis" userId="144c92d1-2ca4-46f6-bb83-6ba417eada68" providerId="ADAL" clId="{C8819388-9BB5-438E-AE76-AB4F25EE36ED}" dt="2025-04-29T21:02:28.980" v="5" actId="26606"/>
          <ac:picMkLst>
            <pc:docMk/>
            <pc:sldMk cId="887085540" sldId="665"/>
            <ac:picMk id="7" creationId="{ED40C273-6F7D-093E-BF1C-C581F625991C}"/>
          </ac:picMkLst>
        </pc:picChg>
      </pc:sldChg>
    </pc:docChg>
  </pc:docChgLst>
  <pc:docChgLst>
    <pc:chgData name="Elizabeth Dennis" userId="144c92d1-2ca4-46f6-bb83-6ba417eada68" providerId="ADAL" clId="{03834E27-721C-4499-BFA0-6026444E4311}"/>
    <pc:docChg chg="undo custSel addSld delSld modSld sldOrd addMainMaster delMainMaster">
      <pc:chgData name="Elizabeth Dennis" userId="144c92d1-2ca4-46f6-bb83-6ba417eada68" providerId="ADAL" clId="{03834E27-721C-4499-BFA0-6026444E4311}" dt="2025-03-30T17:00:50.664" v="5804" actId="20577"/>
      <pc:docMkLst>
        <pc:docMk/>
      </pc:docMkLst>
      <pc:sldChg chg="addSp delSp modSp mod setBg modClrScheme setClrOvrMap chgLayout">
        <pc:chgData name="Elizabeth Dennis" userId="144c92d1-2ca4-46f6-bb83-6ba417eada68" providerId="ADAL" clId="{03834E27-721C-4499-BFA0-6026444E4311}" dt="2025-03-30T13:01:26.690" v="2465" actId="255"/>
        <pc:sldMkLst>
          <pc:docMk/>
          <pc:sldMk cId="2081719713" sldId="256"/>
        </pc:sldMkLst>
      </pc:sldChg>
      <pc:sldChg chg="addSp delSp modSp new mod ord setBg">
        <pc:chgData name="Elizabeth Dennis" userId="144c92d1-2ca4-46f6-bb83-6ba417eada68" providerId="ADAL" clId="{03834E27-721C-4499-BFA0-6026444E4311}" dt="2025-03-29T15:02:21.612" v="778"/>
        <pc:sldMkLst>
          <pc:docMk/>
          <pc:sldMk cId="2229840794" sldId="257"/>
        </pc:sldMkLst>
        <pc:spChg chg="mod">
          <ac:chgData name="Elizabeth Dennis" userId="144c92d1-2ca4-46f6-bb83-6ba417eada68" providerId="ADAL" clId="{03834E27-721C-4499-BFA0-6026444E4311}" dt="2025-03-29T14:51:09.646" v="723" actId="26606"/>
          <ac:spMkLst>
            <pc:docMk/>
            <pc:sldMk cId="2229840794" sldId="257"/>
            <ac:spMk id="2" creationId="{4C9B6716-8D23-8DFA-8332-ECAAC947295F}"/>
          </ac:spMkLst>
        </pc:spChg>
        <pc:spChg chg="add">
          <ac:chgData name="Elizabeth Dennis" userId="144c92d1-2ca4-46f6-bb83-6ba417eada68" providerId="ADAL" clId="{03834E27-721C-4499-BFA0-6026444E4311}" dt="2025-03-29T14:51:09.646" v="723" actId="26606"/>
          <ac:spMkLst>
            <pc:docMk/>
            <pc:sldMk cId="2229840794" sldId="257"/>
            <ac:spMk id="105" creationId="{F14D45BF-E397-40C0-AFE3-A4149E60E152}"/>
          </ac:spMkLst>
        </pc:spChg>
        <pc:spChg chg="add">
          <ac:chgData name="Elizabeth Dennis" userId="144c92d1-2ca4-46f6-bb83-6ba417eada68" providerId="ADAL" clId="{03834E27-721C-4499-BFA0-6026444E4311}" dt="2025-03-29T14:51:09.646" v="723" actId="26606"/>
          <ac:spMkLst>
            <pc:docMk/>
            <pc:sldMk cId="2229840794" sldId="257"/>
            <ac:spMk id="108" creationId="{53DA7024-E510-4B81-9D55-662B65F9377C}"/>
          </ac:spMkLst>
        </pc:spChg>
        <pc:grpChg chg="add">
          <ac:chgData name="Elizabeth Dennis" userId="144c92d1-2ca4-46f6-bb83-6ba417eada68" providerId="ADAL" clId="{03834E27-721C-4499-BFA0-6026444E4311}" dt="2025-03-29T14:51:09.646" v="723" actId="26606"/>
          <ac:grpSpMkLst>
            <pc:docMk/>
            <pc:sldMk cId="2229840794" sldId="257"/>
            <ac:grpSpMk id="106" creationId="{1CA5A2BA-DBDE-4483-82BC-E9AC301143DC}"/>
          </ac:grpSpMkLst>
        </pc:grpChg>
        <pc:graphicFrameChg chg="add">
          <ac:chgData name="Elizabeth Dennis" userId="144c92d1-2ca4-46f6-bb83-6ba417eada68" providerId="ADAL" clId="{03834E27-721C-4499-BFA0-6026444E4311}" dt="2025-03-29T14:51:09.646" v="723" actId="26606"/>
          <ac:graphicFrameMkLst>
            <pc:docMk/>
            <pc:sldMk cId="2229840794" sldId="257"/>
            <ac:graphicFrameMk id="109" creationId="{F5342BB5-C338-E31B-515F-955D69EE8497}"/>
          </ac:graphicFrameMkLst>
        </pc:graphicFrameChg>
      </pc:sldChg>
      <pc:sldChg chg="addSp modSp new del mod">
        <pc:chgData name="Elizabeth Dennis" userId="144c92d1-2ca4-46f6-bb83-6ba417eada68" providerId="ADAL" clId="{03834E27-721C-4499-BFA0-6026444E4311}" dt="2025-03-29T15:04:48.670" v="784" actId="2696"/>
        <pc:sldMkLst>
          <pc:docMk/>
          <pc:sldMk cId="2632103023" sldId="258"/>
        </pc:sldMkLst>
      </pc:sldChg>
      <pc:sldChg chg="addSp delSp modSp new mod">
        <pc:chgData name="Elizabeth Dennis" userId="144c92d1-2ca4-46f6-bb83-6ba417eada68" providerId="ADAL" clId="{03834E27-721C-4499-BFA0-6026444E4311}" dt="2025-03-29T15:04:35.787" v="783" actId="962"/>
        <pc:sldMkLst>
          <pc:docMk/>
          <pc:sldMk cId="3689244220" sldId="259"/>
        </pc:sldMkLst>
      </pc:sldChg>
      <pc:sldChg chg="addSp modSp new del mod">
        <pc:chgData name="Elizabeth Dennis" userId="144c92d1-2ca4-46f6-bb83-6ba417eada68" providerId="ADAL" clId="{03834E27-721C-4499-BFA0-6026444E4311}" dt="2025-03-29T15:07:31.604" v="808" actId="2696"/>
        <pc:sldMkLst>
          <pc:docMk/>
          <pc:sldMk cId="2618677298" sldId="260"/>
        </pc:sldMkLst>
      </pc:sldChg>
      <pc:sldChg chg="addSp delSp modSp new mod">
        <pc:chgData name="Elizabeth Dennis" userId="144c92d1-2ca4-46f6-bb83-6ba417eada68" providerId="ADAL" clId="{03834E27-721C-4499-BFA0-6026444E4311}" dt="2025-03-29T15:07:27.591" v="807" actId="962"/>
        <pc:sldMkLst>
          <pc:docMk/>
          <pc:sldMk cId="3178736961" sldId="261"/>
        </pc:sldMkLst>
      </pc:sldChg>
      <pc:sldChg chg="addSp delSp modSp new mod setBg">
        <pc:chgData name="Elizabeth Dennis" userId="144c92d1-2ca4-46f6-bb83-6ba417eada68" providerId="ADAL" clId="{03834E27-721C-4499-BFA0-6026444E4311}" dt="2025-03-29T16:29:42.795" v="2022" actId="20577"/>
        <pc:sldMkLst>
          <pc:docMk/>
          <pc:sldMk cId="3040504181" sldId="262"/>
        </pc:sldMkLst>
      </pc:sldChg>
      <pc:sldChg chg="addSp delSp modSp new mod ord setBg">
        <pc:chgData name="Elizabeth Dennis" userId="144c92d1-2ca4-46f6-bb83-6ba417eada68" providerId="ADAL" clId="{03834E27-721C-4499-BFA0-6026444E4311}" dt="2025-03-29T16:23:17.493" v="2008" actId="20577"/>
        <pc:sldMkLst>
          <pc:docMk/>
          <pc:sldMk cId="3775992035" sldId="263"/>
        </pc:sldMkLst>
      </pc:sldChg>
      <pc:sldChg chg="addSp delSp modSp new mod">
        <pc:chgData name="Elizabeth Dennis" userId="144c92d1-2ca4-46f6-bb83-6ba417eada68" providerId="ADAL" clId="{03834E27-721C-4499-BFA0-6026444E4311}" dt="2025-03-30T13:03:12.514" v="2491" actId="20577"/>
        <pc:sldMkLst>
          <pc:docMk/>
          <pc:sldMk cId="1350705904" sldId="264"/>
        </pc:sldMkLst>
      </pc:sldChg>
      <pc:sldChg chg="addSp delSp modSp new mod">
        <pc:chgData name="Elizabeth Dennis" userId="144c92d1-2ca4-46f6-bb83-6ba417eada68" providerId="ADAL" clId="{03834E27-721C-4499-BFA0-6026444E4311}" dt="2025-03-29T16:48:08.650" v="2365" actId="20577"/>
        <pc:sldMkLst>
          <pc:docMk/>
          <pc:sldMk cId="3521352738" sldId="265"/>
        </pc:sldMkLst>
      </pc:sldChg>
      <pc:sldChg chg="addSp modSp new mod setBg">
        <pc:chgData name="Elizabeth Dennis" userId="144c92d1-2ca4-46f6-bb83-6ba417eada68" providerId="ADAL" clId="{03834E27-721C-4499-BFA0-6026444E4311}" dt="2025-03-29T15:53:55.194" v="1672" actId="20577"/>
        <pc:sldMkLst>
          <pc:docMk/>
          <pc:sldMk cId="692262063" sldId="266"/>
        </pc:sldMkLst>
      </pc:sldChg>
      <pc:sldChg chg="addSp delSp modSp new del mod ord setBg">
        <pc:chgData name="Elizabeth Dennis" userId="144c92d1-2ca4-46f6-bb83-6ba417eada68" providerId="ADAL" clId="{03834E27-721C-4499-BFA0-6026444E4311}" dt="2025-03-29T16:15:59.089" v="1898" actId="2696"/>
        <pc:sldMkLst>
          <pc:docMk/>
          <pc:sldMk cId="4274436805" sldId="267"/>
        </pc:sldMkLst>
      </pc:sldChg>
      <pc:sldChg chg="new del">
        <pc:chgData name="Elizabeth Dennis" userId="144c92d1-2ca4-46f6-bb83-6ba417eada68" providerId="ADAL" clId="{03834E27-721C-4499-BFA0-6026444E4311}" dt="2025-03-29T16:30:07.424" v="2023" actId="2696"/>
        <pc:sldMkLst>
          <pc:docMk/>
          <pc:sldMk cId="1373832515" sldId="268"/>
        </pc:sldMkLst>
      </pc:sldChg>
      <pc:sldChg chg="addSp delSp modSp new mod setBg">
        <pc:chgData name="Elizabeth Dennis" userId="144c92d1-2ca4-46f6-bb83-6ba417eada68" providerId="ADAL" clId="{03834E27-721C-4499-BFA0-6026444E4311}" dt="2025-03-29T16:22:50.282" v="2002" actId="20577"/>
        <pc:sldMkLst>
          <pc:docMk/>
          <pc:sldMk cId="4237490055" sldId="269"/>
        </pc:sldMkLst>
        <pc:spChg chg="mod">
          <ac:chgData name="Elizabeth Dennis" userId="144c92d1-2ca4-46f6-bb83-6ba417eada68" providerId="ADAL" clId="{03834E27-721C-4499-BFA0-6026444E4311}" dt="2025-03-29T16:07:52.520" v="1859" actId="26606"/>
          <ac:spMkLst>
            <pc:docMk/>
            <pc:sldMk cId="4237490055" sldId="269"/>
            <ac:spMk id="2" creationId="{0F14C14D-9075-A7FD-42A0-ADD195950B21}"/>
          </ac:spMkLst>
        </pc:spChg>
        <pc:spChg chg="mod">
          <ac:chgData name="Elizabeth Dennis" userId="144c92d1-2ca4-46f6-bb83-6ba417eada68" providerId="ADAL" clId="{03834E27-721C-4499-BFA0-6026444E4311}" dt="2025-03-29T16:22:50.282" v="2002" actId="20577"/>
          <ac:spMkLst>
            <pc:docMk/>
            <pc:sldMk cId="4237490055" sldId="269"/>
            <ac:spMk id="3" creationId="{90795910-7378-54E6-7BB7-57FA20CFEB3C}"/>
          </ac:spMkLst>
        </pc:spChg>
        <pc:spChg chg="add">
          <ac:chgData name="Elizabeth Dennis" userId="144c92d1-2ca4-46f6-bb83-6ba417eada68" providerId="ADAL" clId="{03834E27-721C-4499-BFA0-6026444E4311}" dt="2025-03-29T16:07:52.520" v="1859" actId="26606"/>
          <ac:spMkLst>
            <pc:docMk/>
            <pc:sldMk cId="4237490055" sldId="269"/>
            <ac:spMk id="46" creationId="{63BAC6E0-ADAC-40FB-AF53-88FA5F83738C}"/>
          </ac:spMkLst>
        </pc:spChg>
        <pc:spChg chg="add">
          <ac:chgData name="Elizabeth Dennis" userId="144c92d1-2ca4-46f6-bb83-6ba417eada68" providerId="ADAL" clId="{03834E27-721C-4499-BFA0-6026444E4311}" dt="2025-03-29T16:07:52.520" v="1859" actId="26606"/>
          <ac:spMkLst>
            <pc:docMk/>
            <pc:sldMk cId="4237490055" sldId="269"/>
            <ac:spMk id="48" creationId="{1C582B07-D0F0-4B6B-A5D9-D2F192CB3A4E}"/>
          </ac:spMkLst>
        </pc:spChg>
        <pc:spChg chg="add">
          <ac:chgData name="Elizabeth Dennis" userId="144c92d1-2ca4-46f6-bb83-6ba417eada68" providerId="ADAL" clId="{03834E27-721C-4499-BFA0-6026444E4311}" dt="2025-03-29T16:07:52.520" v="1859" actId="26606"/>
          <ac:spMkLst>
            <pc:docMk/>
            <pc:sldMk cId="4237490055" sldId="269"/>
            <ac:spMk id="83" creationId="{1597F3C8-11A3-4F02-8391-14A8E4B94261}"/>
          </ac:spMkLst>
        </pc:spChg>
        <pc:grpChg chg="add">
          <ac:chgData name="Elizabeth Dennis" userId="144c92d1-2ca4-46f6-bb83-6ba417eada68" providerId="ADAL" clId="{03834E27-721C-4499-BFA0-6026444E4311}" dt="2025-03-29T16:07:52.520" v="1859" actId="26606"/>
          <ac:grpSpMkLst>
            <pc:docMk/>
            <pc:sldMk cId="4237490055" sldId="269"/>
            <ac:grpSpMk id="13" creationId="{BDF0D99C-5D42-41C6-A50C-C4E2D6B2A36E}"/>
          </ac:grpSpMkLst>
        </pc:grpChg>
        <pc:grpChg chg="add">
          <ac:chgData name="Elizabeth Dennis" userId="144c92d1-2ca4-46f6-bb83-6ba417eada68" providerId="ADAL" clId="{03834E27-721C-4499-BFA0-6026444E4311}" dt="2025-03-29T16:07:52.520" v="1859" actId="26606"/>
          <ac:grpSpMkLst>
            <pc:docMk/>
            <pc:sldMk cId="4237490055" sldId="269"/>
            <ac:grpSpMk id="50" creationId="{F0DF507A-93F2-457B-96CF-EF53EB4BABD7}"/>
          </ac:grpSpMkLst>
        </pc:grpChg>
        <pc:picChg chg="add mod ord">
          <ac:chgData name="Elizabeth Dennis" userId="144c92d1-2ca4-46f6-bb83-6ba417eada68" providerId="ADAL" clId="{03834E27-721C-4499-BFA0-6026444E4311}" dt="2025-03-29T16:07:52.520" v="1859" actId="26606"/>
          <ac:picMkLst>
            <pc:docMk/>
            <pc:sldMk cId="4237490055" sldId="269"/>
            <ac:picMk id="6" creationId="{9452FC68-11E0-D1F2-5FBD-5EDF94EEEE08}"/>
          </ac:picMkLst>
        </pc:picChg>
        <pc:picChg chg="add mod">
          <ac:chgData name="Elizabeth Dennis" userId="144c92d1-2ca4-46f6-bb83-6ba417eada68" providerId="ADAL" clId="{03834E27-721C-4499-BFA0-6026444E4311}" dt="2025-03-29T16:07:52.520" v="1859" actId="26606"/>
          <ac:picMkLst>
            <pc:docMk/>
            <pc:sldMk cId="4237490055" sldId="269"/>
            <ac:picMk id="8" creationId="{6E5F1539-948B-4FA7-A686-B4F14ED4076C}"/>
          </ac:picMkLst>
        </pc:picChg>
      </pc:sldChg>
      <pc:sldChg chg="addSp delSp new del">
        <pc:chgData name="Elizabeth Dennis" userId="144c92d1-2ca4-46f6-bb83-6ba417eada68" providerId="ADAL" clId="{03834E27-721C-4499-BFA0-6026444E4311}" dt="2025-03-29T17:16:13.565" v="2464" actId="2696"/>
        <pc:sldMkLst>
          <pc:docMk/>
          <pc:sldMk cId="229032074" sldId="270"/>
        </pc:sldMkLst>
      </pc:sldChg>
      <pc:sldChg chg="modSp add mod ord">
        <pc:chgData name="Elizabeth Dennis" userId="144c92d1-2ca4-46f6-bb83-6ba417eada68" providerId="ADAL" clId="{03834E27-721C-4499-BFA0-6026444E4311}" dt="2025-03-30T13:18:50.166" v="2755" actId="255"/>
        <pc:sldMkLst>
          <pc:docMk/>
          <pc:sldMk cId="2665958279" sldId="406"/>
        </pc:sldMkLst>
      </pc:sldChg>
      <pc:sldChg chg="add del">
        <pc:chgData name="Elizabeth Dennis" userId="144c92d1-2ca4-46f6-bb83-6ba417eada68" providerId="ADAL" clId="{03834E27-721C-4499-BFA0-6026444E4311}" dt="2025-03-30T13:15:52.860" v="2745" actId="2696"/>
        <pc:sldMkLst>
          <pc:docMk/>
          <pc:sldMk cId="3677105857" sldId="519"/>
        </pc:sldMkLst>
      </pc:sldChg>
      <pc:sldChg chg="add ord">
        <pc:chgData name="Elizabeth Dennis" userId="144c92d1-2ca4-46f6-bb83-6ba417eada68" providerId="ADAL" clId="{03834E27-721C-4499-BFA0-6026444E4311}" dt="2025-03-30T13:09:08.589" v="2677"/>
        <pc:sldMkLst>
          <pc:docMk/>
          <pc:sldMk cId="1314100369" sldId="520"/>
        </pc:sldMkLst>
      </pc:sldChg>
      <pc:sldChg chg="add del ord">
        <pc:chgData name="Elizabeth Dennis" userId="144c92d1-2ca4-46f6-bb83-6ba417eada68" providerId="ADAL" clId="{03834E27-721C-4499-BFA0-6026444E4311}" dt="2025-03-29T16:56:24.472" v="2416" actId="2696"/>
        <pc:sldMkLst>
          <pc:docMk/>
          <pc:sldMk cId="2729642900" sldId="615"/>
        </pc:sldMkLst>
      </pc:sldChg>
      <pc:sldChg chg="addSp delSp modSp new mod">
        <pc:chgData name="Elizabeth Dennis" userId="144c92d1-2ca4-46f6-bb83-6ba417eada68" providerId="ADAL" clId="{03834E27-721C-4499-BFA0-6026444E4311}" dt="2025-03-29T17:00:58.114" v="2434" actId="20577"/>
        <pc:sldMkLst>
          <pc:docMk/>
          <pc:sldMk cId="1576423438" sldId="616"/>
        </pc:sldMkLst>
        <pc:spChg chg="mod">
          <ac:chgData name="Elizabeth Dennis" userId="144c92d1-2ca4-46f6-bb83-6ba417eada68" providerId="ADAL" clId="{03834E27-721C-4499-BFA0-6026444E4311}" dt="2025-03-29T17:00:58.114" v="2434" actId="20577"/>
          <ac:spMkLst>
            <pc:docMk/>
            <pc:sldMk cId="1576423438" sldId="616"/>
            <ac:spMk id="2" creationId="{412728FF-4A6B-EA1B-2A98-EEDF8907CCE2}"/>
          </ac:spMkLst>
        </pc:spChg>
        <pc:picChg chg="add mod">
          <ac:chgData name="Elizabeth Dennis" userId="144c92d1-2ca4-46f6-bb83-6ba417eada68" providerId="ADAL" clId="{03834E27-721C-4499-BFA0-6026444E4311}" dt="2025-03-29T16:59:48.377" v="2423" actId="14100"/>
          <ac:picMkLst>
            <pc:docMk/>
            <pc:sldMk cId="1576423438" sldId="616"/>
            <ac:picMk id="1028" creationId="{537B7D6D-3849-68D2-B02E-170298EA97B8}"/>
          </ac:picMkLst>
        </pc:picChg>
        <pc:picChg chg="add mod">
          <ac:chgData name="Elizabeth Dennis" userId="144c92d1-2ca4-46f6-bb83-6ba417eada68" providerId="ADAL" clId="{03834E27-721C-4499-BFA0-6026444E4311}" dt="2025-03-29T17:00:53.500" v="2429" actId="14100"/>
          <ac:picMkLst>
            <pc:docMk/>
            <pc:sldMk cId="1576423438" sldId="616"/>
            <ac:picMk id="1030" creationId="{491E2746-D6A8-504D-9F51-33C5D3EDAB89}"/>
          </ac:picMkLst>
        </pc:picChg>
      </pc:sldChg>
      <pc:sldChg chg="addSp delSp modSp new del mod">
        <pc:chgData name="Elizabeth Dennis" userId="144c92d1-2ca4-46f6-bb83-6ba417eada68" providerId="ADAL" clId="{03834E27-721C-4499-BFA0-6026444E4311}" dt="2025-03-29T16:54:32.877" v="2407" actId="680"/>
        <pc:sldMkLst>
          <pc:docMk/>
          <pc:sldMk cId="1608217498" sldId="616"/>
        </pc:sldMkLst>
      </pc:sldChg>
      <pc:sldChg chg="addSp delSp modSp add del mod">
        <pc:chgData name="Elizabeth Dennis" userId="144c92d1-2ca4-46f6-bb83-6ba417eada68" providerId="ADAL" clId="{03834E27-721C-4499-BFA0-6026444E4311}" dt="2025-03-29T16:56:21.789" v="2415" actId="2696"/>
        <pc:sldMkLst>
          <pc:docMk/>
          <pc:sldMk cId="1846326592" sldId="617"/>
        </pc:sldMkLst>
      </pc:sldChg>
      <pc:sldChg chg="add del">
        <pc:chgData name="Elizabeth Dennis" userId="144c92d1-2ca4-46f6-bb83-6ba417eada68" providerId="ADAL" clId="{03834E27-721C-4499-BFA0-6026444E4311}" dt="2025-03-29T16:54:29.560" v="2406"/>
        <pc:sldMkLst>
          <pc:docMk/>
          <pc:sldMk cId="2056535168" sldId="617"/>
        </pc:sldMkLst>
      </pc:sldChg>
      <pc:sldChg chg="addSp delSp modSp new mod">
        <pc:chgData name="Elizabeth Dennis" userId="144c92d1-2ca4-46f6-bb83-6ba417eada68" providerId="ADAL" clId="{03834E27-721C-4499-BFA0-6026444E4311}" dt="2025-03-30T13:06:06.579" v="2496" actId="20577"/>
        <pc:sldMkLst>
          <pc:docMk/>
          <pc:sldMk cId="3679900352" sldId="617"/>
        </pc:sldMkLst>
        <pc:spChg chg="mod">
          <ac:chgData name="Elizabeth Dennis" userId="144c92d1-2ca4-46f6-bb83-6ba417eada68" providerId="ADAL" clId="{03834E27-721C-4499-BFA0-6026444E4311}" dt="2025-03-30T13:06:06.579" v="2496" actId="20577"/>
          <ac:spMkLst>
            <pc:docMk/>
            <pc:sldMk cId="3679900352" sldId="617"/>
            <ac:spMk id="2" creationId="{D78F36EF-A657-B46C-220E-BC5982DB57AD}"/>
          </ac:spMkLst>
        </pc:spChg>
        <pc:picChg chg="add mod">
          <ac:chgData name="Elizabeth Dennis" userId="144c92d1-2ca4-46f6-bb83-6ba417eada68" providerId="ADAL" clId="{03834E27-721C-4499-BFA0-6026444E4311}" dt="2025-03-29T17:05:17.318" v="2436"/>
          <ac:picMkLst>
            <pc:docMk/>
            <pc:sldMk cId="3679900352" sldId="617"/>
            <ac:picMk id="2050" creationId="{04970540-6CAD-B9C0-31A8-F126DD00D16C}"/>
          </ac:picMkLst>
        </pc:picChg>
        <pc:picChg chg="add mod">
          <ac:chgData name="Elizabeth Dennis" userId="144c92d1-2ca4-46f6-bb83-6ba417eada68" providerId="ADAL" clId="{03834E27-721C-4499-BFA0-6026444E4311}" dt="2025-03-29T17:12:04.989" v="2441"/>
          <ac:picMkLst>
            <pc:docMk/>
            <pc:sldMk cId="3679900352" sldId="617"/>
            <ac:picMk id="2056" creationId="{41F58BE6-8712-82DD-F0A0-A11ECFDE78F1}"/>
          </ac:picMkLst>
        </pc:picChg>
      </pc:sldChg>
      <pc:sldChg chg="addSp delSp modSp new mod">
        <pc:chgData name="Elizabeth Dennis" userId="144c92d1-2ca4-46f6-bb83-6ba417eada68" providerId="ADAL" clId="{03834E27-721C-4499-BFA0-6026444E4311}" dt="2025-03-29T17:15:11.303" v="2463" actId="20577"/>
        <pc:sldMkLst>
          <pc:docMk/>
          <pc:sldMk cId="1848853905" sldId="618"/>
        </pc:sldMkLst>
      </pc:sldChg>
      <pc:sldChg chg="modSp new del mod">
        <pc:chgData name="Elizabeth Dennis" userId="144c92d1-2ca4-46f6-bb83-6ba417eada68" providerId="ADAL" clId="{03834E27-721C-4499-BFA0-6026444E4311}" dt="2025-03-30T13:36:33.059" v="2920" actId="2696"/>
        <pc:sldMkLst>
          <pc:docMk/>
          <pc:sldMk cId="904582753" sldId="619"/>
        </pc:sldMkLst>
      </pc:sldChg>
      <pc:sldChg chg="modSp new del mod">
        <pc:chgData name="Elizabeth Dennis" userId="144c92d1-2ca4-46f6-bb83-6ba417eada68" providerId="ADAL" clId="{03834E27-721C-4499-BFA0-6026444E4311}" dt="2025-03-30T13:36:38.837" v="2921" actId="2696"/>
        <pc:sldMkLst>
          <pc:docMk/>
          <pc:sldMk cId="1562086362" sldId="620"/>
        </pc:sldMkLst>
      </pc:sldChg>
      <pc:sldChg chg="new del">
        <pc:chgData name="Elizabeth Dennis" userId="144c92d1-2ca4-46f6-bb83-6ba417eada68" providerId="ADAL" clId="{03834E27-721C-4499-BFA0-6026444E4311}" dt="2025-03-30T13:17:45.583" v="2753" actId="2696"/>
        <pc:sldMkLst>
          <pc:docMk/>
          <pc:sldMk cId="2219202662" sldId="620"/>
        </pc:sldMkLst>
      </pc:sldChg>
      <pc:sldChg chg="add del">
        <pc:chgData name="Elizabeth Dennis" userId="144c92d1-2ca4-46f6-bb83-6ba417eada68" providerId="ADAL" clId="{03834E27-721C-4499-BFA0-6026444E4311}" dt="2025-03-30T13:15:41.176" v="2744" actId="2696"/>
        <pc:sldMkLst>
          <pc:docMk/>
          <pc:sldMk cId="4241759939" sldId="620"/>
        </pc:sldMkLst>
      </pc:sldChg>
      <pc:sldChg chg="addSp delSp modSp new mod ord setBg">
        <pc:chgData name="Elizabeth Dennis" userId="144c92d1-2ca4-46f6-bb83-6ba417eada68" providerId="ADAL" clId="{03834E27-721C-4499-BFA0-6026444E4311}" dt="2025-03-30T14:30:21.654" v="3443" actId="20577"/>
        <pc:sldMkLst>
          <pc:docMk/>
          <pc:sldMk cId="593134719" sldId="621"/>
        </pc:sldMkLst>
        <pc:spChg chg="mod">
          <ac:chgData name="Elizabeth Dennis" userId="144c92d1-2ca4-46f6-bb83-6ba417eada68" providerId="ADAL" clId="{03834E27-721C-4499-BFA0-6026444E4311}" dt="2025-03-30T13:35:55.928" v="2917" actId="20577"/>
          <ac:spMkLst>
            <pc:docMk/>
            <pc:sldMk cId="593134719" sldId="621"/>
            <ac:spMk id="2" creationId="{E91069D1-BC3C-7AD8-CBAE-EDBD0D191CBD}"/>
          </ac:spMkLst>
        </pc:spChg>
        <pc:spChg chg="mod">
          <ac:chgData name="Elizabeth Dennis" userId="144c92d1-2ca4-46f6-bb83-6ba417eada68" providerId="ADAL" clId="{03834E27-721C-4499-BFA0-6026444E4311}" dt="2025-03-30T14:30:21.654" v="3443" actId="20577"/>
          <ac:spMkLst>
            <pc:docMk/>
            <pc:sldMk cId="593134719" sldId="621"/>
            <ac:spMk id="4" creationId="{13E1C186-6E20-4A96-4628-40876B8E7EA3}"/>
          </ac:spMkLst>
        </pc:spChg>
        <pc:spChg chg="add">
          <ac:chgData name="Elizabeth Dennis" userId="144c92d1-2ca4-46f6-bb83-6ba417eada68" providerId="ADAL" clId="{03834E27-721C-4499-BFA0-6026444E4311}" dt="2025-03-30T13:35:42.642" v="2912" actId="26606"/>
          <ac:spMkLst>
            <pc:docMk/>
            <pc:sldMk cId="593134719" sldId="621"/>
            <ac:spMk id="1139" creationId="{63BAC6E0-ADAC-40FB-AF53-88FA5F83738C}"/>
          </ac:spMkLst>
        </pc:spChg>
        <pc:spChg chg="add">
          <ac:chgData name="Elizabeth Dennis" userId="144c92d1-2ca4-46f6-bb83-6ba417eada68" providerId="ADAL" clId="{03834E27-721C-4499-BFA0-6026444E4311}" dt="2025-03-30T13:35:42.642" v="2912" actId="26606"/>
          <ac:spMkLst>
            <pc:docMk/>
            <pc:sldMk cId="593134719" sldId="621"/>
            <ac:spMk id="1141" creationId="{92B0CFF1-78D7-4A83-A95E-71F9E3831622}"/>
          </ac:spMkLst>
        </pc:spChg>
        <pc:spChg chg="add">
          <ac:chgData name="Elizabeth Dennis" userId="144c92d1-2ca4-46f6-bb83-6ba417eada68" providerId="ADAL" clId="{03834E27-721C-4499-BFA0-6026444E4311}" dt="2025-03-30T13:35:42.642" v="2912" actId="26606"/>
          <ac:spMkLst>
            <pc:docMk/>
            <pc:sldMk cId="593134719" sldId="621"/>
            <ac:spMk id="1176" creationId="{17D11638-D7E0-4D85-B1A6-AF57358C80C3}"/>
          </ac:spMkLst>
        </pc:spChg>
        <pc:grpChg chg="add">
          <ac:chgData name="Elizabeth Dennis" userId="144c92d1-2ca4-46f6-bb83-6ba417eada68" providerId="ADAL" clId="{03834E27-721C-4499-BFA0-6026444E4311}" dt="2025-03-30T13:35:42.642" v="2912" actId="26606"/>
          <ac:grpSpMkLst>
            <pc:docMk/>
            <pc:sldMk cId="593134719" sldId="621"/>
            <ac:grpSpMk id="1106" creationId="{BDF0D99C-5D42-41C6-A50C-C4E2D6B2A36E}"/>
          </ac:grpSpMkLst>
        </pc:grpChg>
        <pc:picChg chg="add mod">
          <ac:chgData name="Elizabeth Dennis" userId="144c92d1-2ca4-46f6-bb83-6ba417eada68" providerId="ADAL" clId="{03834E27-721C-4499-BFA0-6026444E4311}" dt="2025-03-30T13:35:42.642" v="2912" actId="26606"/>
          <ac:picMkLst>
            <pc:docMk/>
            <pc:sldMk cId="593134719" sldId="621"/>
            <ac:picMk id="1026" creationId="{D07CB0DB-607D-86E3-806A-56C134F72B00}"/>
          </ac:picMkLst>
        </pc:picChg>
      </pc:sldChg>
      <pc:sldChg chg="addSp modSp new mod ord setBg">
        <pc:chgData name="Elizabeth Dennis" userId="144c92d1-2ca4-46f6-bb83-6ba417eada68" providerId="ADAL" clId="{03834E27-721C-4499-BFA0-6026444E4311}" dt="2025-03-30T14:28:48.550" v="3415" actId="20577"/>
        <pc:sldMkLst>
          <pc:docMk/>
          <pc:sldMk cId="3137021134" sldId="622"/>
        </pc:sldMkLst>
        <pc:spChg chg="mod">
          <ac:chgData name="Elizabeth Dennis" userId="144c92d1-2ca4-46f6-bb83-6ba417eada68" providerId="ADAL" clId="{03834E27-721C-4499-BFA0-6026444E4311}" dt="2025-03-30T14:09:42.697" v="3214" actId="26606"/>
          <ac:spMkLst>
            <pc:docMk/>
            <pc:sldMk cId="3137021134" sldId="622"/>
            <ac:spMk id="2" creationId="{0117068E-2BB3-3D3A-3AD2-09713671B5BA}"/>
          </ac:spMkLst>
        </pc:spChg>
        <pc:spChg chg="mod">
          <ac:chgData name="Elizabeth Dennis" userId="144c92d1-2ca4-46f6-bb83-6ba417eada68" providerId="ADAL" clId="{03834E27-721C-4499-BFA0-6026444E4311}" dt="2025-03-30T14:28:48.550" v="3415" actId="20577"/>
          <ac:spMkLst>
            <pc:docMk/>
            <pc:sldMk cId="3137021134" sldId="622"/>
            <ac:spMk id="3" creationId="{542B4FAF-5476-DABA-402D-1014012174AA}"/>
          </ac:spMkLst>
        </pc:spChg>
        <pc:spChg chg="add">
          <ac:chgData name="Elizabeth Dennis" userId="144c92d1-2ca4-46f6-bb83-6ba417eada68" providerId="ADAL" clId="{03834E27-721C-4499-BFA0-6026444E4311}" dt="2025-03-30T14:09:42.697" v="3214" actId="26606"/>
          <ac:spMkLst>
            <pc:docMk/>
            <pc:sldMk cId="3137021134" sldId="622"/>
            <ac:spMk id="10" creationId="{1C582B07-D0F0-4B6B-A5D9-D2F192CB3A4E}"/>
          </ac:spMkLst>
        </pc:spChg>
        <pc:spChg chg="add">
          <ac:chgData name="Elizabeth Dennis" userId="144c92d1-2ca4-46f6-bb83-6ba417eada68" providerId="ADAL" clId="{03834E27-721C-4499-BFA0-6026444E4311}" dt="2025-03-30T14:09:42.697" v="3214" actId="26606"/>
          <ac:spMkLst>
            <pc:docMk/>
            <pc:sldMk cId="3137021134" sldId="622"/>
            <ac:spMk id="45" creationId="{3C541D4F-11C2-4F36-B2A3-AB9028F2A078}"/>
          </ac:spMkLst>
        </pc:spChg>
        <pc:grpChg chg="add">
          <ac:chgData name="Elizabeth Dennis" userId="144c92d1-2ca4-46f6-bb83-6ba417eada68" providerId="ADAL" clId="{03834E27-721C-4499-BFA0-6026444E4311}" dt="2025-03-30T14:09:42.697" v="3214" actId="26606"/>
          <ac:grpSpMkLst>
            <pc:docMk/>
            <pc:sldMk cId="3137021134" sldId="622"/>
            <ac:grpSpMk id="12" creationId="{5591A4A5-C00F-4B45-9735-FD2841BF348B}"/>
          </ac:grpSpMkLst>
        </pc:grpChg>
        <pc:picChg chg="add mod">
          <ac:chgData name="Elizabeth Dennis" userId="144c92d1-2ca4-46f6-bb83-6ba417eada68" providerId="ADAL" clId="{03834E27-721C-4499-BFA0-6026444E4311}" dt="2025-03-30T14:10:01.984" v="3216" actId="14100"/>
          <ac:picMkLst>
            <pc:docMk/>
            <pc:sldMk cId="3137021134" sldId="622"/>
            <ac:picMk id="5" creationId="{CDF57DA9-9FC3-5B45-9BE0-E4B3978985B5}"/>
          </ac:picMkLst>
        </pc:picChg>
      </pc:sldChg>
      <pc:sldChg chg="addSp delSp modSp new mod ord setBg">
        <pc:chgData name="Elizabeth Dennis" userId="144c92d1-2ca4-46f6-bb83-6ba417eada68" providerId="ADAL" clId="{03834E27-721C-4499-BFA0-6026444E4311}" dt="2025-03-30T13:56:42.249" v="3101" actId="26606"/>
        <pc:sldMkLst>
          <pc:docMk/>
          <pc:sldMk cId="1761371953" sldId="623"/>
        </pc:sldMkLst>
        <pc:spChg chg="add">
          <ac:chgData name="Elizabeth Dennis" userId="144c92d1-2ca4-46f6-bb83-6ba417eada68" providerId="ADAL" clId="{03834E27-721C-4499-BFA0-6026444E4311}" dt="2025-03-30T13:56:42.249" v="3101" actId="26606"/>
          <ac:spMkLst>
            <pc:docMk/>
            <pc:sldMk cId="1761371953" sldId="623"/>
            <ac:spMk id="2134" creationId="{13B6DAC6-0186-4D62-AD69-90B9C0411EA3}"/>
          </ac:spMkLst>
        </pc:spChg>
        <pc:picChg chg="add mod">
          <ac:chgData name="Elizabeth Dennis" userId="144c92d1-2ca4-46f6-bb83-6ba417eada68" providerId="ADAL" clId="{03834E27-721C-4499-BFA0-6026444E4311}" dt="2025-03-30T13:56:42.249" v="3101" actId="26606"/>
          <ac:picMkLst>
            <pc:docMk/>
            <pc:sldMk cId="1761371953" sldId="623"/>
            <ac:picMk id="2050" creationId="{F22B5F53-E7B7-BA87-45F4-A415C311AE18}"/>
          </ac:picMkLst>
        </pc:picChg>
      </pc:sldChg>
      <pc:sldChg chg="addSp delSp modSp new mod ord setBg">
        <pc:chgData name="Elizabeth Dennis" userId="144c92d1-2ca4-46f6-bb83-6ba417eada68" providerId="ADAL" clId="{03834E27-721C-4499-BFA0-6026444E4311}" dt="2025-03-30T14:29:16.432" v="3416" actId="20577"/>
        <pc:sldMkLst>
          <pc:docMk/>
          <pc:sldMk cId="4203196219" sldId="624"/>
        </pc:sldMkLst>
      </pc:sldChg>
      <pc:sldChg chg="addSp delSp modSp new mod">
        <pc:chgData name="Elizabeth Dennis" userId="144c92d1-2ca4-46f6-bb83-6ba417eada68" providerId="ADAL" clId="{03834E27-721C-4499-BFA0-6026444E4311}" dt="2025-03-30T15:15:33.410" v="3866" actId="20577"/>
        <pc:sldMkLst>
          <pc:docMk/>
          <pc:sldMk cId="1625631654" sldId="625"/>
        </pc:sldMkLst>
        <pc:spChg chg="mod">
          <ac:chgData name="Elizabeth Dennis" userId="144c92d1-2ca4-46f6-bb83-6ba417eada68" providerId="ADAL" clId="{03834E27-721C-4499-BFA0-6026444E4311}" dt="2025-03-30T14:38:15.901" v="3470" actId="20577"/>
          <ac:spMkLst>
            <pc:docMk/>
            <pc:sldMk cId="1625631654" sldId="625"/>
            <ac:spMk id="2" creationId="{CE189553-F9FF-14A5-815C-278325B00598}"/>
          </ac:spMkLst>
        </pc:spChg>
        <pc:spChg chg="add mod">
          <ac:chgData name="Elizabeth Dennis" userId="144c92d1-2ca4-46f6-bb83-6ba417eada68" providerId="ADAL" clId="{03834E27-721C-4499-BFA0-6026444E4311}" dt="2025-03-30T15:15:33.410" v="3866" actId="20577"/>
          <ac:spMkLst>
            <pc:docMk/>
            <pc:sldMk cId="1625631654" sldId="625"/>
            <ac:spMk id="5" creationId="{4C0BDAD3-BD5A-100C-C1DF-CEA427BBEE21}"/>
          </ac:spMkLst>
        </pc:spChg>
        <pc:picChg chg="add mod">
          <ac:chgData name="Elizabeth Dennis" userId="144c92d1-2ca4-46f6-bb83-6ba417eada68" providerId="ADAL" clId="{03834E27-721C-4499-BFA0-6026444E4311}" dt="2025-03-30T14:39:43.239" v="3471"/>
          <ac:picMkLst>
            <pc:docMk/>
            <pc:sldMk cId="1625631654" sldId="625"/>
            <ac:picMk id="4098" creationId="{3A91B242-B203-B68A-517F-F98675BA05A4}"/>
          </ac:picMkLst>
        </pc:picChg>
      </pc:sldChg>
      <pc:sldChg chg="addSp delSp new del ord">
        <pc:chgData name="Elizabeth Dennis" userId="144c92d1-2ca4-46f6-bb83-6ba417eada68" providerId="ADAL" clId="{03834E27-721C-4499-BFA0-6026444E4311}" dt="2025-03-30T15:20:37.015" v="3913" actId="2696"/>
        <pc:sldMkLst>
          <pc:docMk/>
          <pc:sldMk cId="997510302" sldId="626"/>
        </pc:sldMkLst>
      </pc:sldChg>
      <pc:sldChg chg="addSp new del ord">
        <pc:chgData name="Elizabeth Dennis" userId="144c92d1-2ca4-46f6-bb83-6ba417eada68" providerId="ADAL" clId="{03834E27-721C-4499-BFA0-6026444E4311}" dt="2025-03-30T15:36:47.973" v="3981" actId="2696"/>
        <pc:sldMkLst>
          <pc:docMk/>
          <pc:sldMk cId="2290244971" sldId="627"/>
        </pc:sldMkLst>
      </pc:sldChg>
      <pc:sldChg chg="addSp delSp modSp new del ord">
        <pc:chgData name="Elizabeth Dennis" userId="144c92d1-2ca4-46f6-bb83-6ba417eada68" providerId="ADAL" clId="{03834E27-721C-4499-BFA0-6026444E4311}" dt="2025-03-30T15:40:02.113" v="4021" actId="2696"/>
        <pc:sldMkLst>
          <pc:docMk/>
          <pc:sldMk cId="3198985156" sldId="628"/>
        </pc:sldMkLst>
      </pc:sldChg>
      <pc:sldChg chg="addSp new ord">
        <pc:chgData name="Elizabeth Dennis" userId="144c92d1-2ca4-46f6-bb83-6ba417eada68" providerId="ADAL" clId="{03834E27-721C-4499-BFA0-6026444E4311}" dt="2025-03-30T16:38:13.309" v="5412"/>
        <pc:sldMkLst>
          <pc:docMk/>
          <pc:sldMk cId="81741395" sldId="629"/>
        </pc:sldMkLst>
      </pc:sldChg>
      <pc:sldChg chg="addSp new del ord">
        <pc:chgData name="Elizabeth Dennis" userId="144c92d1-2ca4-46f6-bb83-6ba417eada68" providerId="ADAL" clId="{03834E27-721C-4499-BFA0-6026444E4311}" dt="2025-03-30T15:39:57.564" v="4020" actId="2696"/>
        <pc:sldMkLst>
          <pc:docMk/>
          <pc:sldMk cId="2981793248" sldId="630"/>
        </pc:sldMkLst>
      </pc:sldChg>
      <pc:sldChg chg="addSp new del ord">
        <pc:chgData name="Elizabeth Dennis" userId="144c92d1-2ca4-46f6-bb83-6ba417eada68" providerId="ADAL" clId="{03834E27-721C-4499-BFA0-6026444E4311}" dt="2025-03-30T15:40:09.719" v="4022" actId="2696"/>
        <pc:sldMkLst>
          <pc:docMk/>
          <pc:sldMk cId="1016745272" sldId="631"/>
        </pc:sldMkLst>
      </pc:sldChg>
      <pc:sldChg chg="addSp delSp modSp new mod">
        <pc:chgData name="Elizabeth Dennis" userId="144c92d1-2ca4-46f6-bb83-6ba417eada68" providerId="ADAL" clId="{03834E27-721C-4499-BFA0-6026444E4311}" dt="2025-03-30T15:20:21.894" v="3912" actId="27636"/>
        <pc:sldMkLst>
          <pc:docMk/>
          <pc:sldMk cId="3706853284" sldId="632"/>
        </pc:sldMkLst>
        <pc:spChg chg="mod">
          <ac:chgData name="Elizabeth Dennis" userId="144c92d1-2ca4-46f6-bb83-6ba417eada68" providerId="ADAL" clId="{03834E27-721C-4499-BFA0-6026444E4311}" dt="2025-03-30T15:11:53.780" v="3609" actId="20577"/>
          <ac:spMkLst>
            <pc:docMk/>
            <pc:sldMk cId="3706853284" sldId="632"/>
            <ac:spMk id="2" creationId="{5C1E6657-7952-5D14-44BA-768D7BB434F4}"/>
          </ac:spMkLst>
        </pc:spChg>
        <pc:spChg chg="mod">
          <ac:chgData name="Elizabeth Dennis" userId="144c92d1-2ca4-46f6-bb83-6ba417eada68" providerId="ADAL" clId="{03834E27-721C-4499-BFA0-6026444E4311}" dt="2025-03-30T15:20:21.894" v="3912" actId="27636"/>
          <ac:spMkLst>
            <pc:docMk/>
            <pc:sldMk cId="3706853284" sldId="632"/>
            <ac:spMk id="3" creationId="{E9AC253E-D16C-3414-5AC7-E3A6E2AC30C1}"/>
          </ac:spMkLst>
        </pc:spChg>
        <pc:picChg chg="add mod">
          <ac:chgData name="Elizabeth Dennis" userId="144c92d1-2ca4-46f6-bb83-6ba417eada68" providerId="ADAL" clId="{03834E27-721C-4499-BFA0-6026444E4311}" dt="2025-03-30T15:09:39.230" v="3499" actId="962"/>
          <ac:picMkLst>
            <pc:docMk/>
            <pc:sldMk cId="3706853284" sldId="632"/>
            <ac:picMk id="5" creationId="{38FEE405-D1FA-BE23-6DBB-4A986F4198CD}"/>
          </ac:picMkLst>
        </pc:picChg>
      </pc:sldChg>
      <pc:sldChg chg="addSp delSp modSp new del mod setBg">
        <pc:chgData name="Elizabeth Dennis" userId="144c92d1-2ca4-46f6-bb83-6ba417eada68" providerId="ADAL" clId="{03834E27-721C-4499-BFA0-6026444E4311}" dt="2025-03-30T15:39:30.700" v="4016" actId="2696"/>
        <pc:sldMkLst>
          <pc:docMk/>
          <pc:sldMk cId="3979694064" sldId="633"/>
        </pc:sldMkLst>
      </pc:sldChg>
      <pc:sldChg chg="add del">
        <pc:chgData name="Elizabeth Dennis" userId="144c92d1-2ca4-46f6-bb83-6ba417eada68" providerId="ADAL" clId="{03834E27-721C-4499-BFA0-6026444E4311}" dt="2025-03-30T15:39:34.841" v="4017" actId="2696"/>
        <pc:sldMkLst>
          <pc:docMk/>
          <pc:sldMk cId="3834794408" sldId="634"/>
        </pc:sldMkLst>
      </pc:sldChg>
      <pc:sldChg chg="addSp delSp modSp new del mod">
        <pc:chgData name="Elizabeth Dennis" userId="144c92d1-2ca4-46f6-bb83-6ba417eada68" providerId="ADAL" clId="{03834E27-721C-4499-BFA0-6026444E4311}" dt="2025-03-30T15:39:39.588" v="4018" actId="2696"/>
        <pc:sldMkLst>
          <pc:docMk/>
          <pc:sldMk cId="1407221952" sldId="635"/>
        </pc:sldMkLst>
      </pc:sldChg>
      <pc:sldChg chg="delSp add del">
        <pc:chgData name="Elizabeth Dennis" userId="144c92d1-2ca4-46f6-bb83-6ba417eada68" providerId="ADAL" clId="{03834E27-721C-4499-BFA0-6026444E4311}" dt="2025-03-30T15:54:43.343" v="4546" actId="2696"/>
        <pc:sldMkLst>
          <pc:docMk/>
          <pc:sldMk cId="412021847" sldId="636"/>
        </pc:sldMkLst>
      </pc:sldChg>
      <pc:sldChg chg="add del">
        <pc:chgData name="Elizabeth Dennis" userId="144c92d1-2ca4-46f6-bb83-6ba417eada68" providerId="ADAL" clId="{03834E27-721C-4499-BFA0-6026444E4311}" dt="2025-03-30T16:00:55.962" v="4602" actId="2696"/>
        <pc:sldMkLst>
          <pc:docMk/>
          <pc:sldMk cId="893496726" sldId="636"/>
        </pc:sldMkLst>
      </pc:sldChg>
      <pc:sldChg chg="add del">
        <pc:chgData name="Elizabeth Dennis" userId="144c92d1-2ca4-46f6-bb83-6ba417eada68" providerId="ADAL" clId="{03834E27-721C-4499-BFA0-6026444E4311}" dt="2025-03-30T15:39:52.841" v="4019" actId="2696"/>
        <pc:sldMkLst>
          <pc:docMk/>
          <pc:sldMk cId="3146672638" sldId="637"/>
        </pc:sldMkLst>
      </pc:sldChg>
      <pc:sldChg chg="addSp delSp modSp new mod setBg">
        <pc:chgData name="Elizabeth Dennis" userId="144c92d1-2ca4-46f6-bb83-6ba417eada68" providerId="ADAL" clId="{03834E27-721C-4499-BFA0-6026444E4311}" dt="2025-03-30T15:39:13.279" v="4015" actId="20577"/>
        <pc:sldMkLst>
          <pc:docMk/>
          <pc:sldMk cId="882258504" sldId="638"/>
        </pc:sldMkLst>
      </pc:sldChg>
      <pc:sldChg chg="addSp delSp modSp new mod setBg">
        <pc:chgData name="Elizabeth Dennis" userId="144c92d1-2ca4-46f6-bb83-6ba417eada68" providerId="ADAL" clId="{03834E27-721C-4499-BFA0-6026444E4311}" dt="2025-03-30T15:52:44.709" v="4545" actId="26606"/>
        <pc:sldMkLst>
          <pc:docMk/>
          <pc:sldMk cId="131364768" sldId="639"/>
        </pc:sldMkLst>
        <pc:spChg chg="mod">
          <ac:chgData name="Elizabeth Dennis" userId="144c92d1-2ca4-46f6-bb83-6ba417eada68" providerId="ADAL" clId="{03834E27-721C-4499-BFA0-6026444E4311}" dt="2025-03-30T15:46:37.257" v="4471" actId="26606"/>
          <ac:spMkLst>
            <pc:docMk/>
            <pc:sldMk cId="131364768" sldId="639"/>
            <ac:spMk id="2" creationId="{0E94F86C-4F6B-1D8D-B7AF-01F232709D59}"/>
          </ac:spMkLst>
        </pc:spChg>
        <pc:spChg chg="add">
          <ac:chgData name="Elizabeth Dennis" userId="144c92d1-2ca4-46f6-bb83-6ba417eada68" providerId="ADAL" clId="{03834E27-721C-4499-BFA0-6026444E4311}" dt="2025-03-30T15:52:44.709" v="4545" actId="26606"/>
          <ac:spMkLst>
            <pc:docMk/>
            <pc:sldMk cId="131364768" sldId="639"/>
            <ac:spMk id="158" creationId="{13B6DAC6-0186-4D62-AD69-90B9C0411EA3}"/>
          </ac:spMkLst>
        </pc:spChg>
        <pc:grpChg chg="add">
          <ac:chgData name="Elizabeth Dennis" userId="144c92d1-2ca4-46f6-bb83-6ba417eada68" providerId="ADAL" clId="{03834E27-721C-4499-BFA0-6026444E4311}" dt="2025-03-30T15:52:44.709" v="4545" actId="26606"/>
          <ac:grpSpMkLst>
            <pc:docMk/>
            <pc:sldMk cId="131364768" sldId="639"/>
            <ac:grpSpMk id="125" creationId="{45BED274-5EB4-4EF4-B353-E55BD502655C}"/>
          </ac:grpSpMkLst>
        </pc:grpChg>
        <pc:grpChg chg="add">
          <ac:chgData name="Elizabeth Dennis" userId="144c92d1-2ca4-46f6-bb83-6ba417eada68" providerId="ADAL" clId="{03834E27-721C-4499-BFA0-6026444E4311}" dt="2025-03-30T15:52:44.709" v="4545" actId="26606"/>
          <ac:grpSpMkLst>
            <pc:docMk/>
            <pc:sldMk cId="131364768" sldId="639"/>
            <ac:grpSpMk id="160" creationId="{CFB7A4C9-92CD-44D3-A28C-FA35567A972A}"/>
          </ac:grpSpMkLst>
        </pc:grpChg>
        <pc:graphicFrameChg chg="add mod">
          <ac:chgData name="Elizabeth Dennis" userId="144c92d1-2ca4-46f6-bb83-6ba417eada68" providerId="ADAL" clId="{03834E27-721C-4499-BFA0-6026444E4311}" dt="2025-03-30T15:52:20.303" v="4544" actId="20577"/>
          <ac:graphicFrameMkLst>
            <pc:docMk/>
            <pc:sldMk cId="131364768" sldId="639"/>
            <ac:graphicFrameMk id="49" creationId="{C870050F-9F40-A8EA-33F6-51E5322C14E6}"/>
          </ac:graphicFrameMkLst>
        </pc:graphicFrameChg>
      </pc:sldChg>
      <pc:sldChg chg="add del">
        <pc:chgData name="Elizabeth Dennis" userId="144c92d1-2ca4-46f6-bb83-6ba417eada68" providerId="ADAL" clId="{03834E27-721C-4499-BFA0-6026444E4311}" dt="2025-03-30T15:36:57.140" v="3982" actId="2696"/>
        <pc:sldMkLst>
          <pc:docMk/>
          <pc:sldMk cId="3315327112" sldId="639"/>
        </pc:sldMkLst>
      </pc:sldChg>
      <pc:sldChg chg="addSp delSp modSp new del mod">
        <pc:chgData name="Elizabeth Dennis" userId="144c92d1-2ca4-46f6-bb83-6ba417eada68" providerId="ADAL" clId="{03834E27-721C-4499-BFA0-6026444E4311}" dt="2025-03-30T16:00:19.270" v="4601" actId="2696"/>
        <pc:sldMkLst>
          <pc:docMk/>
          <pc:sldMk cId="1507269995" sldId="640"/>
        </pc:sldMkLst>
      </pc:sldChg>
      <pc:sldChg chg="addSp delSp modSp new mod ord setBg">
        <pc:chgData name="Elizabeth Dennis" userId="144c92d1-2ca4-46f6-bb83-6ba417eada68" providerId="ADAL" clId="{03834E27-721C-4499-BFA0-6026444E4311}" dt="2025-03-30T16:00:13" v="4600"/>
        <pc:sldMkLst>
          <pc:docMk/>
          <pc:sldMk cId="1201157724" sldId="641"/>
        </pc:sldMkLst>
        <pc:spChg chg="mod">
          <ac:chgData name="Elizabeth Dennis" userId="144c92d1-2ca4-46f6-bb83-6ba417eada68" providerId="ADAL" clId="{03834E27-721C-4499-BFA0-6026444E4311}" dt="2025-03-30T16:00:05.929" v="4598" actId="26606"/>
          <ac:spMkLst>
            <pc:docMk/>
            <pc:sldMk cId="1201157724" sldId="641"/>
            <ac:spMk id="2" creationId="{BA8EBE01-A63B-FA40-6F7B-FF825FAADA27}"/>
          </ac:spMkLst>
        </pc:spChg>
        <pc:picChg chg="add mod">
          <ac:chgData name="Elizabeth Dennis" userId="144c92d1-2ca4-46f6-bb83-6ba417eada68" providerId="ADAL" clId="{03834E27-721C-4499-BFA0-6026444E4311}" dt="2025-03-30T16:00:05.929" v="4598" actId="26606"/>
          <ac:picMkLst>
            <pc:docMk/>
            <pc:sldMk cId="1201157724" sldId="641"/>
            <ac:picMk id="5" creationId="{D4134097-B19F-61A2-C9FB-C37C34E99827}"/>
          </ac:picMkLst>
        </pc:picChg>
      </pc:sldChg>
      <pc:sldChg chg="modSp new del mod">
        <pc:chgData name="Elizabeth Dennis" userId="144c92d1-2ca4-46f6-bb83-6ba417eada68" providerId="ADAL" clId="{03834E27-721C-4499-BFA0-6026444E4311}" dt="2025-03-30T16:28:58.857" v="5397" actId="2696"/>
        <pc:sldMkLst>
          <pc:docMk/>
          <pc:sldMk cId="4009008313" sldId="642"/>
        </pc:sldMkLst>
      </pc:sldChg>
      <pc:sldChg chg="addSp delSp modSp new mod setBg">
        <pc:chgData name="Elizabeth Dennis" userId="144c92d1-2ca4-46f6-bb83-6ba417eada68" providerId="ADAL" clId="{03834E27-721C-4499-BFA0-6026444E4311}" dt="2025-03-30T16:34:20.680" v="5410" actId="1076"/>
        <pc:sldMkLst>
          <pc:docMk/>
          <pc:sldMk cId="1922808206" sldId="643"/>
        </pc:sldMkLst>
        <pc:spChg chg="mod">
          <ac:chgData name="Elizabeth Dennis" userId="144c92d1-2ca4-46f6-bb83-6ba417eada68" providerId="ADAL" clId="{03834E27-721C-4499-BFA0-6026444E4311}" dt="2025-03-30T16:34:08.122" v="5409" actId="26606"/>
          <ac:spMkLst>
            <pc:docMk/>
            <pc:sldMk cId="1922808206" sldId="643"/>
            <ac:spMk id="2" creationId="{3CCE9A27-E3D6-0541-9487-F55F65C9DA92}"/>
          </ac:spMkLst>
        </pc:spChg>
        <pc:spChg chg="mod ord">
          <ac:chgData name="Elizabeth Dennis" userId="144c92d1-2ca4-46f6-bb83-6ba417eada68" providerId="ADAL" clId="{03834E27-721C-4499-BFA0-6026444E4311}" dt="2025-03-30T16:34:08.122" v="5409" actId="26606"/>
          <ac:spMkLst>
            <pc:docMk/>
            <pc:sldMk cId="1922808206" sldId="643"/>
            <ac:spMk id="3" creationId="{C340E3FC-EFBC-C948-BE3C-73B48998DDA6}"/>
          </ac:spMkLst>
        </pc:spChg>
        <pc:picChg chg="add mod ord">
          <ac:chgData name="Elizabeth Dennis" userId="144c92d1-2ca4-46f6-bb83-6ba417eada68" providerId="ADAL" clId="{03834E27-721C-4499-BFA0-6026444E4311}" dt="2025-03-30T16:34:20.680" v="5410" actId="1076"/>
          <ac:picMkLst>
            <pc:docMk/>
            <pc:sldMk cId="1922808206" sldId="643"/>
            <ac:picMk id="5" creationId="{D5E2715D-F5D5-5133-EBD2-EDF38BB257CC}"/>
          </ac:picMkLst>
        </pc:picChg>
      </pc:sldChg>
      <pc:sldChg chg="modSp new del mod">
        <pc:chgData name="Elizabeth Dennis" userId="144c92d1-2ca4-46f6-bb83-6ba417eada68" providerId="ADAL" clId="{03834E27-721C-4499-BFA0-6026444E4311}" dt="2025-03-30T16:10:18.370" v="4915" actId="2696"/>
        <pc:sldMkLst>
          <pc:docMk/>
          <pc:sldMk cId="568476394" sldId="644"/>
        </pc:sldMkLst>
      </pc:sldChg>
      <pc:sldChg chg="addSp delSp modSp new mod ord setBg">
        <pc:chgData name="Elizabeth Dennis" userId="144c92d1-2ca4-46f6-bb83-6ba417eada68" providerId="ADAL" clId="{03834E27-721C-4499-BFA0-6026444E4311}" dt="2025-03-30T16:10:13.728" v="4914"/>
        <pc:sldMkLst>
          <pc:docMk/>
          <pc:sldMk cId="1846987767" sldId="645"/>
        </pc:sldMkLst>
        <pc:spChg chg="mod">
          <ac:chgData name="Elizabeth Dennis" userId="144c92d1-2ca4-46f6-bb83-6ba417eada68" providerId="ADAL" clId="{03834E27-721C-4499-BFA0-6026444E4311}" dt="2025-03-30T16:09:58.303" v="4912" actId="26606"/>
          <ac:spMkLst>
            <pc:docMk/>
            <pc:sldMk cId="1846987767" sldId="645"/>
            <ac:spMk id="2" creationId="{9DD71651-6C1C-2387-C73C-D0E54C933F51}"/>
          </ac:spMkLst>
        </pc:spChg>
        <pc:spChg chg="mod">
          <ac:chgData name="Elizabeth Dennis" userId="144c92d1-2ca4-46f6-bb83-6ba417eada68" providerId="ADAL" clId="{03834E27-721C-4499-BFA0-6026444E4311}" dt="2025-03-30T16:09:58.303" v="4912" actId="26606"/>
          <ac:spMkLst>
            <pc:docMk/>
            <pc:sldMk cId="1846987767" sldId="645"/>
            <ac:spMk id="3" creationId="{0AB1730A-B0F3-7EFC-9283-FE71AFF34030}"/>
          </ac:spMkLst>
        </pc:spChg>
        <pc:picChg chg="add mod">
          <ac:chgData name="Elizabeth Dennis" userId="144c92d1-2ca4-46f6-bb83-6ba417eada68" providerId="ADAL" clId="{03834E27-721C-4499-BFA0-6026444E4311}" dt="2025-03-30T16:09:58.303" v="4912" actId="26606"/>
          <ac:picMkLst>
            <pc:docMk/>
            <pc:sldMk cId="1846987767" sldId="645"/>
            <ac:picMk id="11266" creationId="{D32F4385-65AC-477B-3DB7-41848F1D527A}"/>
          </ac:picMkLst>
        </pc:picChg>
      </pc:sldChg>
      <pc:sldChg chg="addSp delSp modSp new mod ord setBg">
        <pc:chgData name="Elizabeth Dennis" userId="144c92d1-2ca4-46f6-bb83-6ba417eada68" providerId="ADAL" clId="{03834E27-721C-4499-BFA0-6026444E4311}" dt="2025-03-30T16:18:38.335" v="5214"/>
        <pc:sldMkLst>
          <pc:docMk/>
          <pc:sldMk cId="1550657535" sldId="646"/>
        </pc:sldMkLst>
        <pc:spChg chg="mod">
          <ac:chgData name="Elizabeth Dennis" userId="144c92d1-2ca4-46f6-bb83-6ba417eada68" providerId="ADAL" clId="{03834E27-721C-4499-BFA0-6026444E4311}" dt="2025-03-30T16:13:07.338" v="5128" actId="26606"/>
          <ac:spMkLst>
            <pc:docMk/>
            <pc:sldMk cId="1550657535" sldId="646"/>
            <ac:spMk id="2" creationId="{716FAE9C-595B-854D-FC54-9D5D041D0C43}"/>
          </ac:spMkLst>
        </pc:spChg>
        <pc:spChg chg="mod">
          <ac:chgData name="Elizabeth Dennis" userId="144c92d1-2ca4-46f6-bb83-6ba417eada68" providerId="ADAL" clId="{03834E27-721C-4499-BFA0-6026444E4311}" dt="2025-03-30T16:13:07.338" v="5128" actId="26606"/>
          <ac:spMkLst>
            <pc:docMk/>
            <pc:sldMk cId="1550657535" sldId="646"/>
            <ac:spMk id="3" creationId="{963CDA9B-D5D5-B3DB-5EC6-A515043E072F}"/>
          </ac:spMkLst>
        </pc:spChg>
        <pc:spChg chg="add">
          <ac:chgData name="Elizabeth Dennis" userId="144c92d1-2ca4-46f6-bb83-6ba417eada68" providerId="ADAL" clId="{03834E27-721C-4499-BFA0-6026444E4311}" dt="2025-03-30T16:13:07.338" v="5128" actId="26606"/>
          <ac:spMkLst>
            <pc:docMk/>
            <pc:sldMk cId="1550657535" sldId="646"/>
            <ac:spMk id="13352" creationId="{63BAC6E0-ADAC-40FB-AF53-88FA5F83738C}"/>
          </ac:spMkLst>
        </pc:spChg>
        <pc:spChg chg="add">
          <ac:chgData name="Elizabeth Dennis" userId="144c92d1-2ca4-46f6-bb83-6ba417eada68" providerId="ADAL" clId="{03834E27-721C-4499-BFA0-6026444E4311}" dt="2025-03-30T16:13:07.338" v="5128" actId="26606"/>
          <ac:spMkLst>
            <pc:docMk/>
            <pc:sldMk cId="1550657535" sldId="646"/>
            <ac:spMk id="13354" creationId="{1C582B07-D0F0-4B6B-A5D9-D2F192CB3A4E}"/>
          </ac:spMkLst>
        </pc:spChg>
        <pc:spChg chg="add">
          <ac:chgData name="Elizabeth Dennis" userId="144c92d1-2ca4-46f6-bb83-6ba417eada68" providerId="ADAL" clId="{03834E27-721C-4499-BFA0-6026444E4311}" dt="2025-03-30T16:13:07.338" v="5128" actId="26606"/>
          <ac:spMkLst>
            <pc:docMk/>
            <pc:sldMk cId="1550657535" sldId="646"/>
            <ac:spMk id="13389" creationId="{BEAC0A80-07D3-49CB-87C3-BC34F219DFF7}"/>
          </ac:spMkLst>
        </pc:spChg>
        <pc:grpChg chg="add">
          <ac:chgData name="Elizabeth Dennis" userId="144c92d1-2ca4-46f6-bb83-6ba417eada68" providerId="ADAL" clId="{03834E27-721C-4499-BFA0-6026444E4311}" dt="2025-03-30T16:13:07.338" v="5128" actId="26606"/>
          <ac:grpSpMkLst>
            <pc:docMk/>
            <pc:sldMk cId="1550657535" sldId="646"/>
            <ac:grpSpMk id="13319" creationId="{BDF0D99C-5D42-41C6-A50C-C4E2D6B2A36E}"/>
          </ac:grpSpMkLst>
        </pc:grpChg>
        <pc:grpChg chg="add">
          <ac:chgData name="Elizabeth Dennis" userId="144c92d1-2ca4-46f6-bb83-6ba417eada68" providerId="ADAL" clId="{03834E27-721C-4499-BFA0-6026444E4311}" dt="2025-03-30T16:13:07.338" v="5128" actId="26606"/>
          <ac:grpSpMkLst>
            <pc:docMk/>
            <pc:sldMk cId="1550657535" sldId="646"/>
            <ac:grpSpMk id="13356" creationId="{4D431671-5191-4947-8899-E90505A70426}"/>
          </ac:grpSpMkLst>
        </pc:grpChg>
        <pc:picChg chg="add mod">
          <ac:chgData name="Elizabeth Dennis" userId="144c92d1-2ca4-46f6-bb83-6ba417eada68" providerId="ADAL" clId="{03834E27-721C-4499-BFA0-6026444E4311}" dt="2025-03-30T16:13:07.338" v="5128" actId="26606"/>
          <ac:picMkLst>
            <pc:docMk/>
            <pc:sldMk cId="1550657535" sldId="646"/>
            <ac:picMk id="13314" creationId="{C961E6F7-CB95-0759-56FC-89FA1540756F}"/>
          </ac:picMkLst>
        </pc:picChg>
      </pc:sldChg>
      <pc:sldChg chg="addSp delSp modSp new del mod ord setBg">
        <pc:chgData name="Elizabeth Dennis" userId="144c92d1-2ca4-46f6-bb83-6ba417eada68" providerId="ADAL" clId="{03834E27-721C-4499-BFA0-6026444E4311}" dt="2025-03-30T16:25:30.463" v="5232" actId="2696"/>
        <pc:sldMkLst>
          <pc:docMk/>
          <pc:sldMk cId="1718233541" sldId="647"/>
        </pc:sldMkLst>
      </pc:sldChg>
      <pc:sldChg chg="addSp delSp modSp new mod ord setBg">
        <pc:chgData name="Elizabeth Dennis" userId="144c92d1-2ca4-46f6-bb83-6ba417eada68" providerId="ADAL" clId="{03834E27-721C-4499-BFA0-6026444E4311}" dt="2025-03-30T16:28:39.309" v="5396"/>
        <pc:sldMkLst>
          <pc:docMk/>
          <pc:sldMk cId="2461208212" sldId="647"/>
        </pc:sldMkLst>
        <pc:spChg chg="mod">
          <ac:chgData name="Elizabeth Dennis" userId="144c92d1-2ca4-46f6-bb83-6ba417eada68" providerId="ADAL" clId="{03834E27-721C-4499-BFA0-6026444E4311}" dt="2025-03-30T16:28:10.824" v="5379" actId="26606"/>
          <ac:spMkLst>
            <pc:docMk/>
            <pc:sldMk cId="2461208212" sldId="647"/>
            <ac:spMk id="2" creationId="{27D58C91-FDF4-D56C-6ED1-4020B1ECA846}"/>
          </ac:spMkLst>
        </pc:spChg>
        <pc:spChg chg="mod">
          <ac:chgData name="Elizabeth Dennis" userId="144c92d1-2ca4-46f6-bb83-6ba417eada68" providerId="ADAL" clId="{03834E27-721C-4499-BFA0-6026444E4311}" dt="2025-03-30T16:28:31.016" v="5394" actId="313"/>
          <ac:spMkLst>
            <pc:docMk/>
            <pc:sldMk cId="2461208212" sldId="647"/>
            <ac:spMk id="3" creationId="{FC88225E-198D-BF12-F270-291C2689AC8E}"/>
          </ac:spMkLst>
        </pc:spChg>
        <pc:picChg chg="add mod">
          <ac:chgData name="Elizabeth Dennis" userId="144c92d1-2ca4-46f6-bb83-6ba417eada68" providerId="ADAL" clId="{03834E27-721C-4499-BFA0-6026444E4311}" dt="2025-03-30T16:28:10.824" v="5379" actId="26606"/>
          <ac:picMkLst>
            <pc:docMk/>
            <pc:sldMk cId="2461208212" sldId="647"/>
            <ac:picMk id="6" creationId="{3263C1AD-84DB-E061-43BC-8850CD4447F9}"/>
          </ac:picMkLst>
        </pc:picChg>
      </pc:sldChg>
      <pc:sldChg chg="addSp delSp modSp new mod setBg addAnim delAnim">
        <pc:chgData name="Elizabeth Dennis" userId="144c92d1-2ca4-46f6-bb83-6ba417eada68" providerId="ADAL" clId="{03834E27-721C-4499-BFA0-6026444E4311}" dt="2025-03-30T16:58:01.262" v="5545" actId="20577"/>
        <pc:sldMkLst>
          <pc:docMk/>
          <pc:sldMk cId="1221758681" sldId="648"/>
        </pc:sldMkLst>
      </pc:sldChg>
      <pc:sldChg chg="addSp delSp modSp new mod setBg">
        <pc:chgData name="Elizabeth Dennis" userId="144c92d1-2ca4-46f6-bb83-6ba417eada68" providerId="ADAL" clId="{03834E27-721C-4499-BFA0-6026444E4311}" dt="2025-03-30T17:00:50.664" v="5804" actId="20577"/>
        <pc:sldMkLst>
          <pc:docMk/>
          <pc:sldMk cId="2193363294" sldId="649"/>
        </pc:sldMkLst>
      </pc:sldChg>
      <pc:sldMasterChg chg="add del addSldLayout delSldLayout">
        <pc:chgData name="Elizabeth Dennis" userId="144c92d1-2ca4-46f6-bb83-6ba417eada68" providerId="ADAL" clId="{03834E27-721C-4499-BFA0-6026444E4311}" dt="2025-03-29T14:16:30.548" v="6" actId="26606"/>
        <pc:sldMasterMkLst>
          <pc:docMk/>
          <pc:sldMasterMk cId="1659104683" sldId="2147483648"/>
        </pc:sldMasterMkLst>
        <pc:sldLayoutChg chg="add del">
          <pc:chgData name="Elizabeth Dennis" userId="144c92d1-2ca4-46f6-bb83-6ba417eada68" providerId="ADAL" clId="{03834E27-721C-4499-BFA0-6026444E4311}" dt="2025-03-29T14:16:30.548" v="6" actId="26606"/>
          <pc:sldLayoutMkLst>
            <pc:docMk/>
            <pc:sldMasterMk cId="1659104683" sldId="2147483648"/>
            <pc:sldLayoutMk cId="4001208642" sldId="2147483649"/>
          </pc:sldLayoutMkLst>
        </pc:sldLayoutChg>
        <pc:sldLayoutChg chg="add del">
          <pc:chgData name="Elizabeth Dennis" userId="144c92d1-2ca4-46f6-bb83-6ba417eada68" providerId="ADAL" clId="{03834E27-721C-4499-BFA0-6026444E4311}" dt="2025-03-29T14:16:30.548" v="6" actId="26606"/>
          <pc:sldLayoutMkLst>
            <pc:docMk/>
            <pc:sldMasterMk cId="1659104683" sldId="2147483648"/>
            <pc:sldLayoutMk cId="2288689297" sldId="2147483650"/>
          </pc:sldLayoutMkLst>
        </pc:sldLayoutChg>
        <pc:sldLayoutChg chg="add del">
          <pc:chgData name="Elizabeth Dennis" userId="144c92d1-2ca4-46f6-bb83-6ba417eada68" providerId="ADAL" clId="{03834E27-721C-4499-BFA0-6026444E4311}" dt="2025-03-29T14:16:30.548" v="6" actId="26606"/>
          <pc:sldLayoutMkLst>
            <pc:docMk/>
            <pc:sldMasterMk cId="1659104683" sldId="2147483648"/>
            <pc:sldLayoutMk cId="2511580943" sldId="2147483651"/>
          </pc:sldLayoutMkLst>
        </pc:sldLayoutChg>
        <pc:sldLayoutChg chg="add del">
          <pc:chgData name="Elizabeth Dennis" userId="144c92d1-2ca4-46f6-bb83-6ba417eada68" providerId="ADAL" clId="{03834E27-721C-4499-BFA0-6026444E4311}" dt="2025-03-29T14:16:30.548" v="6" actId="26606"/>
          <pc:sldLayoutMkLst>
            <pc:docMk/>
            <pc:sldMasterMk cId="1659104683" sldId="2147483648"/>
            <pc:sldLayoutMk cId="1401065393" sldId="2147483652"/>
          </pc:sldLayoutMkLst>
        </pc:sldLayoutChg>
        <pc:sldLayoutChg chg="add del">
          <pc:chgData name="Elizabeth Dennis" userId="144c92d1-2ca4-46f6-bb83-6ba417eada68" providerId="ADAL" clId="{03834E27-721C-4499-BFA0-6026444E4311}" dt="2025-03-29T14:16:30.548" v="6" actId="26606"/>
          <pc:sldLayoutMkLst>
            <pc:docMk/>
            <pc:sldMasterMk cId="1659104683" sldId="2147483648"/>
            <pc:sldLayoutMk cId="4154579406" sldId="2147483653"/>
          </pc:sldLayoutMkLst>
        </pc:sldLayoutChg>
        <pc:sldLayoutChg chg="add del">
          <pc:chgData name="Elizabeth Dennis" userId="144c92d1-2ca4-46f6-bb83-6ba417eada68" providerId="ADAL" clId="{03834E27-721C-4499-BFA0-6026444E4311}" dt="2025-03-29T14:16:30.548" v="6" actId="26606"/>
          <pc:sldLayoutMkLst>
            <pc:docMk/>
            <pc:sldMasterMk cId="1659104683" sldId="2147483648"/>
            <pc:sldLayoutMk cId="1247702360" sldId="2147483654"/>
          </pc:sldLayoutMkLst>
        </pc:sldLayoutChg>
        <pc:sldLayoutChg chg="add del">
          <pc:chgData name="Elizabeth Dennis" userId="144c92d1-2ca4-46f6-bb83-6ba417eada68" providerId="ADAL" clId="{03834E27-721C-4499-BFA0-6026444E4311}" dt="2025-03-29T14:16:30.548" v="6" actId="26606"/>
          <pc:sldLayoutMkLst>
            <pc:docMk/>
            <pc:sldMasterMk cId="1659104683" sldId="2147483648"/>
            <pc:sldLayoutMk cId="456477293" sldId="2147483655"/>
          </pc:sldLayoutMkLst>
        </pc:sldLayoutChg>
        <pc:sldLayoutChg chg="add del">
          <pc:chgData name="Elizabeth Dennis" userId="144c92d1-2ca4-46f6-bb83-6ba417eada68" providerId="ADAL" clId="{03834E27-721C-4499-BFA0-6026444E4311}" dt="2025-03-29T14:16:30.548" v="6" actId="26606"/>
          <pc:sldLayoutMkLst>
            <pc:docMk/>
            <pc:sldMasterMk cId="1659104683" sldId="2147483648"/>
            <pc:sldLayoutMk cId="3194632052" sldId="2147483656"/>
          </pc:sldLayoutMkLst>
        </pc:sldLayoutChg>
        <pc:sldLayoutChg chg="add del">
          <pc:chgData name="Elizabeth Dennis" userId="144c92d1-2ca4-46f6-bb83-6ba417eada68" providerId="ADAL" clId="{03834E27-721C-4499-BFA0-6026444E4311}" dt="2025-03-29T14:16:30.548" v="6" actId="26606"/>
          <pc:sldLayoutMkLst>
            <pc:docMk/>
            <pc:sldMasterMk cId="1659104683" sldId="2147483648"/>
            <pc:sldLayoutMk cId="1969091519" sldId="2147483657"/>
          </pc:sldLayoutMkLst>
        </pc:sldLayoutChg>
        <pc:sldLayoutChg chg="add del">
          <pc:chgData name="Elizabeth Dennis" userId="144c92d1-2ca4-46f6-bb83-6ba417eada68" providerId="ADAL" clId="{03834E27-721C-4499-BFA0-6026444E4311}" dt="2025-03-29T14:16:30.548" v="6" actId="26606"/>
          <pc:sldLayoutMkLst>
            <pc:docMk/>
            <pc:sldMasterMk cId="1659104683" sldId="2147483648"/>
            <pc:sldLayoutMk cId="2564264336" sldId="2147483658"/>
          </pc:sldLayoutMkLst>
        </pc:sldLayoutChg>
        <pc:sldLayoutChg chg="add del">
          <pc:chgData name="Elizabeth Dennis" userId="144c92d1-2ca4-46f6-bb83-6ba417eada68" providerId="ADAL" clId="{03834E27-721C-4499-BFA0-6026444E4311}" dt="2025-03-29T14:16:30.548" v="6" actId="26606"/>
          <pc:sldLayoutMkLst>
            <pc:docMk/>
            <pc:sldMasterMk cId="1659104683" sldId="2147483648"/>
            <pc:sldLayoutMk cId="1284787112" sldId="2147483659"/>
          </pc:sldLayoutMkLst>
        </pc:sldLayoutChg>
      </pc:sldMasterChg>
      <pc:sldMasterChg chg="add del addSldLayout delSldLayout">
        <pc:chgData name="Elizabeth Dennis" userId="144c92d1-2ca4-46f6-bb83-6ba417eada68" providerId="ADAL" clId="{03834E27-721C-4499-BFA0-6026444E4311}" dt="2025-03-29T14:19:33.949" v="20" actId="26606"/>
        <pc:sldMasterMkLst>
          <pc:docMk/>
          <pc:sldMasterMk cId="2481187185" sldId="2147483686"/>
        </pc:sldMasterMkLst>
        <pc:sldLayoutChg chg="add del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2481187185" sldId="2147483686"/>
            <pc:sldLayoutMk cId="568803624" sldId="2147483675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2481187185" sldId="2147483686"/>
            <pc:sldLayoutMk cId="3519297752" sldId="2147483676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2481187185" sldId="2147483686"/>
            <pc:sldLayoutMk cId="1935733750" sldId="2147483677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2481187185" sldId="2147483686"/>
            <pc:sldLayoutMk cId="969126942" sldId="2147483678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2481187185" sldId="2147483686"/>
            <pc:sldLayoutMk cId="1883058449" sldId="2147483679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2481187185" sldId="2147483686"/>
            <pc:sldLayoutMk cId="3620863687" sldId="2147483680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2481187185" sldId="2147483686"/>
            <pc:sldLayoutMk cId="1898460631" sldId="2147483681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2481187185" sldId="2147483686"/>
            <pc:sldLayoutMk cId="3494680592" sldId="2147483682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2481187185" sldId="2147483686"/>
            <pc:sldLayoutMk cId="3867991926" sldId="2147483683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2481187185" sldId="2147483686"/>
            <pc:sldLayoutMk cId="687684608" sldId="2147483684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2481187185" sldId="2147483686"/>
            <pc:sldLayoutMk cId="401835886" sldId="2147483685"/>
          </pc:sldLayoutMkLst>
        </pc:sldLayoutChg>
      </pc:sldMasterChg>
      <pc:sldMasterChg chg="add del addSldLayout delSldLayout">
        <pc:chgData name="Elizabeth Dennis" userId="144c92d1-2ca4-46f6-bb83-6ba417eada68" providerId="ADAL" clId="{03834E27-721C-4499-BFA0-6026444E4311}" dt="2025-03-29T14:16:05.172" v="3" actId="26606"/>
        <pc:sldMasterMkLst>
          <pc:docMk/>
          <pc:sldMasterMk cId="2443597879" sldId="2147483699"/>
        </pc:sldMasterMkLst>
        <pc:sldLayoutChg chg="add del">
          <pc:chgData name="Elizabeth Dennis" userId="144c92d1-2ca4-46f6-bb83-6ba417eada68" providerId="ADAL" clId="{03834E27-721C-4499-BFA0-6026444E4311}" dt="2025-03-29T14:16:05.172" v="3" actId="26606"/>
          <pc:sldLayoutMkLst>
            <pc:docMk/>
            <pc:sldMasterMk cId="2443597879" sldId="2147483699"/>
            <pc:sldLayoutMk cId="3637741782" sldId="2147483688"/>
          </pc:sldLayoutMkLst>
        </pc:sldLayoutChg>
        <pc:sldLayoutChg chg="add del">
          <pc:chgData name="Elizabeth Dennis" userId="144c92d1-2ca4-46f6-bb83-6ba417eada68" providerId="ADAL" clId="{03834E27-721C-4499-BFA0-6026444E4311}" dt="2025-03-29T14:16:05.172" v="3" actId="26606"/>
          <pc:sldLayoutMkLst>
            <pc:docMk/>
            <pc:sldMasterMk cId="2443597879" sldId="2147483699"/>
            <pc:sldLayoutMk cId="1884241879" sldId="2147483689"/>
          </pc:sldLayoutMkLst>
        </pc:sldLayoutChg>
        <pc:sldLayoutChg chg="add del">
          <pc:chgData name="Elizabeth Dennis" userId="144c92d1-2ca4-46f6-bb83-6ba417eada68" providerId="ADAL" clId="{03834E27-721C-4499-BFA0-6026444E4311}" dt="2025-03-29T14:16:05.172" v="3" actId="26606"/>
          <pc:sldLayoutMkLst>
            <pc:docMk/>
            <pc:sldMasterMk cId="2443597879" sldId="2147483699"/>
            <pc:sldLayoutMk cId="3097446139" sldId="2147483690"/>
          </pc:sldLayoutMkLst>
        </pc:sldLayoutChg>
        <pc:sldLayoutChg chg="add del">
          <pc:chgData name="Elizabeth Dennis" userId="144c92d1-2ca4-46f6-bb83-6ba417eada68" providerId="ADAL" clId="{03834E27-721C-4499-BFA0-6026444E4311}" dt="2025-03-29T14:16:05.172" v="3" actId="26606"/>
          <pc:sldLayoutMkLst>
            <pc:docMk/>
            <pc:sldMasterMk cId="2443597879" sldId="2147483699"/>
            <pc:sldLayoutMk cId="405742307" sldId="2147483691"/>
          </pc:sldLayoutMkLst>
        </pc:sldLayoutChg>
        <pc:sldLayoutChg chg="add del">
          <pc:chgData name="Elizabeth Dennis" userId="144c92d1-2ca4-46f6-bb83-6ba417eada68" providerId="ADAL" clId="{03834E27-721C-4499-BFA0-6026444E4311}" dt="2025-03-29T14:16:05.172" v="3" actId="26606"/>
          <pc:sldLayoutMkLst>
            <pc:docMk/>
            <pc:sldMasterMk cId="2443597879" sldId="2147483699"/>
            <pc:sldLayoutMk cId="2647214930" sldId="2147483692"/>
          </pc:sldLayoutMkLst>
        </pc:sldLayoutChg>
        <pc:sldLayoutChg chg="add del">
          <pc:chgData name="Elizabeth Dennis" userId="144c92d1-2ca4-46f6-bb83-6ba417eada68" providerId="ADAL" clId="{03834E27-721C-4499-BFA0-6026444E4311}" dt="2025-03-29T14:16:05.172" v="3" actId="26606"/>
          <pc:sldLayoutMkLst>
            <pc:docMk/>
            <pc:sldMasterMk cId="2443597879" sldId="2147483699"/>
            <pc:sldLayoutMk cId="1071952791" sldId="2147483693"/>
          </pc:sldLayoutMkLst>
        </pc:sldLayoutChg>
        <pc:sldLayoutChg chg="add del">
          <pc:chgData name="Elizabeth Dennis" userId="144c92d1-2ca4-46f6-bb83-6ba417eada68" providerId="ADAL" clId="{03834E27-721C-4499-BFA0-6026444E4311}" dt="2025-03-29T14:16:05.172" v="3" actId="26606"/>
          <pc:sldLayoutMkLst>
            <pc:docMk/>
            <pc:sldMasterMk cId="2443597879" sldId="2147483699"/>
            <pc:sldLayoutMk cId="1380993710" sldId="2147483694"/>
          </pc:sldLayoutMkLst>
        </pc:sldLayoutChg>
        <pc:sldLayoutChg chg="add del">
          <pc:chgData name="Elizabeth Dennis" userId="144c92d1-2ca4-46f6-bb83-6ba417eada68" providerId="ADAL" clId="{03834E27-721C-4499-BFA0-6026444E4311}" dt="2025-03-29T14:16:05.172" v="3" actId="26606"/>
          <pc:sldLayoutMkLst>
            <pc:docMk/>
            <pc:sldMasterMk cId="2443597879" sldId="2147483699"/>
            <pc:sldLayoutMk cId="3723173648" sldId="2147483695"/>
          </pc:sldLayoutMkLst>
        </pc:sldLayoutChg>
        <pc:sldLayoutChg chg="add del">
          <pc:chgData name="Elizabeth Dennis" userId="144c92d1-2ca4-46f6-bb83-6ba417eada68" providerId="ADAL" clId="{03834E27-721C-4499-BFA0-6026444E4311}" dt="2025-03-29T14:16:05.172" v="3" actId="26606"/>
          <pc:sldLayoutMkLst>
            <pc:docMk/>
            <pc:sldMasterMk cId="2443597879" sldId="2147483699"/>
            <pc:sldLayoutMk cId="1339336943" sldId="2147483696"/>
          </pc:sldLayoutMkLst>
        </pc:sldLayoutChg>
        <pc:sldLayoutChg chg="add del">
          <pc:chgData name="Elizabeth Dennis" userId="144c92d1-2ca4-46f6-bb83-6ba417eada68" providerId="ADAL" clId="{03834E27-721C-4499-BFA0-6026444E4311}" dt="2025-03-29T14:16:05.172" v="3" actId="26606"/>
          <pc:sldLayoutMkLst>
            <pc:docMk/>
            <pc:sldMasterMk cId="2443597879" sldId="2147483699"/>
            <pc:sldLayoutMk cId="2565396631" sldId="2147483697"/>
          </pc:sldLayoutMkLst>
        </pc:sldLayoutChg>
        <pc:sldLayoutChg chg="add del">
          <pc:chgData name="Elizabeth Dennis" userId="144c92d1-2ca4-46f6-bb83-6ba417eada68" providerId="ADAL" clId="{03834E27-721C-4499-BFA0-6026444E4311}" dt="2025-03-29T14:16:05.172" v="3" actId="26606"/>
          <pc:sldLayoutMkLst>
            <pc:docMk/>
            <pc:sldMasterMk cId="2443597879" sldId="2147483699"/>
            <pc:sldLayoutMk cId="2218903572" sldId="2147483698"/>
          </pc:sldLayoutMkLst>
        </pc:sldLayoutChg>
      </pc:sldMasterChg>
      <pc:sldMasterChg chg="add del addSldLayout delSldLayout">
        <pc:chgData name="Elizabeth Dennis" userId="144c92d1-2ca4-46f6-bb83-6ba417eada68" providerId="ADAL" clId="{03834E27-721C-4499-BFA0-6026444E4311}" dt="2025-03-29T14:16:30.518" v="5" actId="26606"/>
        <pc:sldMasterMkLst>
          <pc:docMk/>
          <pc:sldMasterMk cId="2354869034" sldId="2147483712"/>
        </pc:sldMasterMkLst>
        <pc:sldLayoutChg chg="add del">
          <pc:chgData name="Elizabeth Dennis" userId="144c92d1-2ca4-46f6-bb83-6ba417eada68" providerId="ADAL" clId="{03834E27-721C-4499-BFA0-6026444E4311}" dt="2025-03-29T14:16:30.518" v="5" actId="26606"/>
          <pc:sldLayoutMkLst>
            <pc:docMk/>
            <pc:sldMasterMk cId="2354869034" sldId="2147483712"/>
            <pc:sldLayoutMk cId="3883804228" sldId="2147483701"/>
          </pc:sldLayoutMkLst>
        </pc:sldLayoutChg>
        <pc:sldLayoutChg chg="add del">
          <pc:chgData name="Elizabeth Dennis" userId="144c92d1-2ca4-46f6-bb83-6ba417eada68" providerId="ADAL" clId="{03834E27-721C-4499-BFA0-6026444E4311}" dt="2025-03-29T14:16:30.518" v="5" actId="26606"/>
          <pc:sldLayoutMkLst>
            <pc:docMk/>
            <pc:sldMasterMk cId="2354869034" sldId="2147483712"/>
            <pc:sldLayoutMk cId="3335858540" sldId="2147483702"/>
          </pc:sldLayoutMkLst>
        </pc:sldLayoutChg>
        <pc:sldLayoutChg chg="add del">
          <pc:chgData name="Elizabeth Dennis" userId="144c92d1-2ca4-46f6-bb83-6ba417eada68" providerId="ADAL" clId="{03834E27-721C-4499-BFA0-6026444E4311}" dt="2025-03-29T14:16:30.518" v="5" actId="26606"/>
          <pc:sldLayoutMkLst>
            <pc:docMk/>
            <pc:sldMasterMk cId="2354869034" sldId="2147483712"/>
            <pc:sldLayoutMk cId="1425917115" sldId="2147483703"/>
          </pc:sldLayoutMkLst>
        </pc:sldLayoutChg>
        <pc:sldLayoutChg chg="add del">
          <pc:chgData name="Elizabeth Dennis" userId="144c92d1-2ca4-46f6-bb83-6ba417eada68" providerId="ADAL" clId="{03834E27-721C-4499-BFA0-6026444E4311}" dt="2025-03-29T14:16:30.518" v="5" actId="26606"/>
          <pc:sldLayoutMkLst>
            <pc:docMk/>
            <pc:sldMasterMk cId="2354869034" sldId="2147483712"/>
            <pc:sldLayoutMk cId="3546378857" sldId="2147483704"/>
          </pc:sldLayoutMkLst>
        </pc:sldLayoutChg>
        <pc:sldLayoutChg chg="add del">
          <pc:chgData name="Elizabeth Dennis" userId="144c92d1-2ca4-46f6-bb83-6ba417eada68" providerId="ADAL" clId="{03834E27-721C-4499-BFA0-6026444E4311}" dt="2025-03-29T14:16:30.518" v="5" actId="26606"/>
          <pc:sldLayoutMkLst>
            <pc:docMk/>
            <pc:sldMasterMk cId="2354869034" sldId="2147483712"/>
            <pc:sldLayoutMk cId="3887112588" sldId="2147483705"/>
          </pc:sldLayoutMkLst>
        </pc:sldLayoutChg>
        <pc:sldLayoutChg chg="add del">
          <pc:chgData name="Elizabeth Dennis" userId="144c92d1-2ca4-46f6-bb83-6ba417eada68" providerId="ADAL" clId="{03834E27-721C-4499-BFA0-6026444E4311}" dt="2025-03-29T14:16:30.518" v="5" actId="26606"/>
          <pc:sldLayoutMkLst>
            <pc:docMk/>
            <pc:sldMasterMk cId="2354869034" sldId="2147483712"/>
            <pc:sldLayoutMk cId="4045435652" sldId="2147483706"/>
          </pc:sldLayoutMkLst>
        </pc:sldLayoutChg>
        <pc:sldLayoutChg chg="add del">
          <pc:chgData name="Elizabeth Dennis" userId="144c92d1-2ca4-46f6-bb83-6ba417eada68" providerId="ADAL" clId="{03834E27-721C-4499-BFA0-6026444E4311}" dt="2025-03-29T14:16:30.518" v="5" actId="26606"/>
          <pc:sldLayoutMkLst>
            <pc:docMk/>
            <pc:sldMasterMk cId="2354869034" sldId="2147483712"/>
            <pc:sldLayoutMk cId="514339569" sldId="2147483707"/>
          </pc:sldLayoutMkLst>
        </pc:sldLayoutChg>
        <pc:sldLayoutChg chg="add del">
          <pc:chgData name="Elizabeth Dennis" userId="144c92d1-2ca4-46f6-bb83-6ba417eada68" providerId="ADAL" clId="{03834E27-721C-4499-BFA0-6026444E4311}" dt="2025-03-29T14:16:30.518" v="5" actId="26606"/>
          <pc:sldLayoutMkLst>
            <pc:docMk/>
            <pc:sldMasterMk cId="2354869034" sldId="2147483712"/>
            <pc:sldLayoutMk cId="3388567374" sldId="2147483708"/>
          </pc:sldLayoutMkLst>
        </pc:sldLayoutChg>
        <pc:sldLayoutChg chg="add del">
          <pc:chgData name="Elizabeth Dennis" userId="144c92d1-2ca4-46f6-bb83-6ba417eada68" providerId="ADAL" clId="{03834E27-721C-4499-BFA0-6026444E4311}" dt="2025-03-29T14:16:30.518" v="5" actId="26606"/>
          <pc:sldLayoutMkLst>
            <pc:docMk/>
            <pc:sldMasterMk cId="2354869034" sldId="2147483712"/>
            <pc:sldLayoutMk cId="1228026654" sldId="2147483709"/>
          </pc:sldLayoutMkLst>
        </pc:sldLayoutChg>
        <pc:sldLayoutChg chg="add del">
          <pc:chgData name="Elizabeth Dennis" userId="144c92d1-2ca4-46f6-bb83-6ba417eada68" providerId="ADAL" clId="{03834E27-721C-4499-BFA0-6026444E4311}" dt="2025-03-29T14:16:30.518" v="5" actId="26606"/>
          <pc:sldLayoutMkLst>
            <pc:docMk/>
            <pc:sldMasterMk cId="2354869034" sldId="2147483712"/>
            <pc:sldLayoutMk cId="2139617952" sldId="2147483710"/>
          </pc:sldLayoutMkLst>
        </pc:sldLayoutChg>
        <pc:sldLayoutChg chg="add del">
          <pc:chgData name="Elizabeth Dennis" userId="144c92d1-2ca4-46f6-bb83-6ba417eada68" providerId="ADAL" clId="{03834E27-721C-4499-BFA0-6026444E4311}" dt="2025-03-29T14:16:30.518" v="5" actId="26606"/>
          <pc:sldLayoutMkLst>
            <pc:docMk/>
            <pc:sldMasterMk cId="2354869034" sldId="2147483712"/>
            <pc:sldLayoutMk cId="853572562" sldId="2147483711"/>
          </pc:sldLayoutMkLst>
        </pc:sldLayoutChg>
      </pc:sldMasterChg>
      <pc:sldMasterChg chg="add del addSldLayout delSldLayout">
        <pc:chgData name="Elizabeth Dennis" userId="144c92d1-2ca4-46f6-bb83-6ba417eada68" providerId="ADAL" clId="{03834E27-721C-4499-BFA0-6026444E4311}" dt="2025-03-29T14:19:22.642" v="11" actId="26606"/>
        <pc:sldMasterMkLst>
          <pc:docMk/>
          <pc:sldMasterMk cId="2481187185" sldId="2147483713"/>
        </pc:sldMasterMkLst>
        <pc:sldLayoutChg chg="add del">
          <pc:chgData name="Elizabeth Dennis" userId="144c92d1-2ca4-46f6-bb83-6ba417eada68" providerId="ADAL" clId="{03834E27-721C-4499-BFA0-6026444E4311}" dt="2025-03-29T14:19:22.642" v="11" actId="26606"/>
          <pc:sldLayoutMkLst>
            <pc:docMk/>
            <pc:sldMasterMk cId="2481187185" sldId="2147483713"/>
            <pc:sldLayoutMk cId="1898460631" sldId="2147483712"/>
          </pc:sldLayoutMkLst>
        </pc:sldLayoutChg>
      </pc:sldMasterChg>
      <pc:sldMasterChg chg="add del addSldLayout delSldLayout">
        <pc:chgData name="Elizabeth Dennis" userId="144c92d1-2ca4-46f6-bb83-6ba417eada68" providerId="ADAL" clId="{03834E27-721C-4499-BFA0-6026444E4311}" dt="2025-03-29T14:19:24.128" v="13" actId="26606"/>
        <pc:sldMasterMkLst>
          <pc:docMk/>
          <pc:sldMasterMk cId="3544876721" sldId="2147483726"/>
        </pc:sldMasterMkLst>
        <pc:sldLayoutChg chg="add del">
          <pc:chgData name="Elizabeth Dennis" userId="144c92d1-2ca4-46f6-bb83-6ba417eada68" providerId="ADAL" clId="{03834E27-721C-4499-BFA0-6026444E4311}" dt="2025-03-29T14:19:24.128" v="13" actId="26606"/>
          <pc:sldLayoutMkLst>
            <pc:docMk/>
            <pc:sldMasterMk cId="3544876721" sldId="2147483726"/>
            <pc:sldLayoutMk cId="2754411074" sldId="2147483715"/>
          </pc:sldLayoutMkLst>
        </pc:sldLayoutChg>
        <pc:sldLayoutChg chg="add del">
          <pc:chgData name="Elizabeth Dennis" userId="144c92d1-2ca4-46f6-bb83-6ba417eada68" providerId="ADAL" clId="{03834E27-721C-4499-BFA0-6026444E4311}" dt="2025-03-29T14:19:24.128" v="13" actId="26606"/>
          <pc:sldLayoutMkLst>
            <pc:docMk/>
            <pc:sldMasterMk cId="3544876721" sldId="2147483726"/>
            <pc:sldLayoutMk cId="2685077845" sldId="2147483716"/>
          </pc:sldLayoutMkLst>
        </pc:sldLayoutChg>
        <pc:sldLayoutChg chg="add del">
          <pc:chgData name="Elizabeth Dennis" userId="144c92d1-2ca4-46f6-bb83-6ba417eada68" providerId="ADAL" clId="{03834E27-721C-4499-BFA0-6026444E4311}" dt="2025-03-29T14:19:24.128" v="13" actId="26606"/>
          <pc:sldLayoutMkLst>
            <pc:docMk/>
            <pc:sldMasterMk cId="3544876721" sldId="2147483726"/>
            <pc:sldLayoutMk cId="3991396183" sldId="2147483717"/>
          </pc:sldLayoutMkLst>
        </pc:sldLayoutChg>
        <pc:sldLayoutChg chg="add del">
          <pc:chgData name="Elizabeth Dennis" userId="144c92d1-2ca4-46f6-bb83-6ba417eada68" providerId="ADAL" clId="{03834E27-721C-4499-BFA0-6026444E4311}" dt="2025-03-29T14:19:24.128" v="13" actId="26606"/>
          <pc:sldLayoutMkLst>
            <pc:docMk/>
            <pc:sldMasterMk cId="3544876721" sldId="2147483726"/>
            <pc:sldLayoutMk cId="4172769231" sldId="2147483718"/>
          </pc:sldLayoutMkLst>
        </pc:sldLayoutChg>
        <pc:sldLayoutChg chg="add del">
          <pc:chgData name="Elizabeth Dennis" userId="144c92d1-2ca4-46f6-bb83-6ba417eada68" providerId="ADAL" clId="{03834E27-721C-4499-BFA0-6026444E4311}" dt="2025-03-29T14:19:24.128" v="13" actId="26606"/>
          <pc:sldLayoutMkLst>
            <pc:docMk/>
            <pc:sldMasterMk cId="3544876721" sldId="2147483726"/>
            <pc:sldLayoutMk cId="3514841858" sldId="2147483719"/>
          </pc:sldLayoutMkLst>
        </pc:sldLayoutChg>
        <pc:sldLayoutChg chg="add del">
          <pc:chgData name="Elizabeth Dennis" userId="144c92d1-2ca4-46f6-bb83-6ba417eada68" providerId="ADAL" clId="{03834E27-721C-4499-BFA0-6026444E4311}" dt="2025-03-29T14:19:24.128" v="13" actId="26606"/>
          <pc:sldLayoutMkLst>
            <pc:docMk/>
            <pc:sldMasterMk cId="3544876721" sldId="2147483726"/>
            <pc:sldLayoutMk cId="4065008483" sldId="2147483720"/>
          </pc:sldLayoutMkLst>
        </pc:sldLayoutChg>
        <pc:sldLayoutChg chg="add del">
          <pc:chgData name="Elizabeth Dennis" userId="144c92d1-2ca4-46f6-bb83-6ba417eada68" providerId="ADAL" clId="{03834E27-721C-4499-BFA0-6026444E4311}" dt="2025-03-29T14:19:24.128" v="13" actId="26606"/>
          <pc:sldLayoutMkLst>
            <pc:docMk/>
            <pc:sldMasterMk cId="3544876721" sldId="2147483726"/>
            <pc:sldLayoutMk cId="1671000390" sldId="2147483721"/>
          </pc:sldLayoutMkLst>
        </pc:sldLayoutChg>
        <pc:sldLayoutChg chg="add del">
          <pc:chgData name="Elizabeth Dennis" userId="144c92d1-2ca4-46f6-bb83-6ba417eada68" providerId="ADAL" clId="{03834E27-721C-4499-BFA0-6026444E4311}" dt="2025-03-29T14:19:24.128" v="13" actId="26606"/>
          <pc:sldLayoutMkLst>
            <pc:docMk/>
            <pc:sldMasterMk cId="3544876721" sldId="2147483726"/>
            <pc:sldLayoutMk cId="3168074702" sldId="2147483722"/>
          </pc:sldLayoutMkLst>
        </pc:sldLayoutChg>
        <pc:sldLayoutChg chg="add del">
          <pc:chgData name="Elizabeth Dennis" userId="144c92d1-2ca4-46f6-bb83-6ba417eada68" providerId="ADAL" clId="{03834E27-721C-4499-BFA0-6026444E4311}" dt="2025-03-29T14:19:24.128" v="13" actId="26606"/>
          <pc:sldLayoutMkLst>
            <pc:docMk/>
            <pc:sldMasterMk cId="3544876721" sldId="2147483726"/>
            <pc:sldLayoutMk cId="145232226" sldId="2147483723"/>
          </pc:sldLayoutMkLst>
        </pc:sldLayoutChg>
        <pc:sldLayoutChg chg="add del">
          <pc:chgData name="Elizabeth Dennis" userId="144c92d1-2ca4-46f6-bb83-6ba417eada68" providerId="ADAL" clId="{03834E27-721C-4499-BFA0-6026444E4311}" dt="2025-03-29T14:19:24.128" v="13" actId="26606"/>
          <pc:sldLayoutMkLst>
            <pc:docMk/>
            <pc:sldMasterMk cId="3544876721" sldId="2147483726"/>
            <pc:sldLayoutMk cId="890956017" sldId="2147483724"/>
          </pc:sldLayoutMkLst>
        </pc:sldLayoutChg>
        <pc:sldLayoutChg chg="add del">
          <pc:chgData name="Elizabeth Dennis" userId="144c92d1-2ca4-46f6-bb83-6ba417eada68" providerId="ADAL" clId="{03834E27-721C-4499-BFA0-6026444E4311}" dt="2025-03-29T14:19:24.128" v="13" actId="26606"/>
          <pc:sldLayoutMkLst>
            <pc:docMk/>
            <pc:sldMasterMk cId="3544876721" sldId="2147483726"/>
            <pc:sldLayoutMk cId="3807050862" sldId="2147483725"/>
          </pc:sldLayoutMkLst>
        </pc:sldLayoutChg>
      </pc:sldMasterChg>
      <pc:sldMasterChg chg="add del addSldLayout delSldLayout">
        <pc:chgData name="Elizabeth Dennis" userId="144c92d1-2ca4-46f6-bb83-6ba417eada68" providerId="ADAL" clId="{03834E27-721C-4499-BFA0-6026444E4311}" dt="2025-03-29T14:19:28.982" v="15" actId="26606"/>
        <pc:sldMasterMkLst>
          <pc:docMk/>
          <pc:sldMasterMk cId="3896445857" sldId="2147483739"/>
        </pc:sldMasterMkLst>
        <pc:sldLayoutChg chg="add del">
          <pc:chgData name="Elizabeth Dennis" userId="144c92d1-2ca4-46f6-bb83-6ba417eada68" providerId="ADAL" clId="{03834E27-721C-4499-BFA0-6026444E4311}" dt="2025-03-29T14:19:28.982" v="15" actId="26606"/>
          <pc:sldLayoutMkLst>
            <pc:docMk/>
            <pc:sldMasterMk cId="3896445857" sldId="2147483739"/>
            <pc:sldLayoutMk cId="1684979828" sldId="2147483728"/>
          </pc:sldLayoutMkLst>
        </pc:sldLayoutChg>
        <pc:sldLayoutChg chg="add del">
          <pc:chgData name="Elizabeth Dennis" userId="144c92d1-2ca4-46f6-bb83-6ba417eada68" providerId="ADAL" clId="{03834E27-721C-4499-BFA0-6026444E4311}" dt="2025-03-29T14:19:28.982" v="15" actId="26606"/>
          <pc:sldLayoutMkLst>
            <pc:docMk/>
            <pc:sldMasterMk cId="3896445857" sldId="2147483739"/>
            <pc:sldLayoutMk cId="3138305205" sldId="2147483729"/>
          </pc:sldLayoutMkLst>
        </pc:sldLayoutChg>
        <pc:sldLayoutChg chg="add del">
          <pc:chgData name="Elizabeth Dennis" userId="144c92d1-2ca4-46f6-bb83-6ba417eada68" providerId="ADAL" clId="{03834E27-721C-4499-BFA0-6026444E4311}" dt="2025-03-29T14:19:28.982" v="15" actId="26606"/>
          <pc:sldLayoutMkLst>
            <pc:docMk/>
            <pc:sldMasterMk cId="3896445857" sldId="2147483739"/>
            <pc:sldLayoutMk cId="1495668058" sldId="2147483730"/>
          </pc:sldLayoutMkLst>
        </pc:sldLayoutChg>
        <pc:sldLayoutChg chg="add del">
          <pc:chgData name="Elizabeth Dennis" userId="144c92d1-2ca4-46f6-bb83-6ba417eada68" providerId="ADAL" clId="{03834E27-721C-4499-BFA0-6026444E4311}" dt="2025-03-29T14:19:28.982" v="15" actId="26606"/>
          <pc:sldLayoutMkLst>
            <pc:docMk/>
            <pc:sldMasterMk cId="3896445857" sldId="2147483739"/>
            <pc:sldLayoutMk cId="2835917066" sldId="2147483731"/>
          </pc:sldLayoutMkLst>
        </pc:sldLayoutChg>
        <pc:sldLayoutChg chg="add del">
          <pc:chgData name="Elizabeth Dennis" userId="144c92d1-2ca4-46f6-bb83-6ba417eada68" providerId="ADAL" clId="{03834E27-721C-4499-BFA0-6026444E4311}" dt="2025-03-29T14:19:28.982" v="15" actId="26606"/>
          <pc:sldLayoutMkLst>
            <pc:docMk/>
            <pc:sldMasterMk cId="3896445857" sldId="2147483739"/>
            <pc:sldLayoutMk cId="1155589814" sldId="2147483732"/>
          </pc:sldLayoutMkLst>
        </pc:sldLayoutChg>
        <pc:sldLayoutChg chg="add del">
          <pc:chgData name="Elizabeth Dennis" userId="144c92d1-2ca4-46f6-bb83-6ba417eada68" providerId="ADAL" clId="{03834E27-721C-4499-BFA0-6026444E4311}" dt="2025-03-29T14:19:28.982" v="15" actId="26606"/>
          <pc:sldLayoutMkLst>
            <pc:docMk/>
            <pc:sldMasterMk cId="3896445857" sldId="2147483739"/>
            <pc:sldLayoutMk cId="906118483" sldId="2147483733"/>
          </pc:sldLayoutMkLst>
        </pc:sldLayoutChg>
        <pc:sldLayoutChg chg="add del">
          <pc:chgData name="Elizabeth Dennis" userId="144c92d1-2ca4-46f6-bb83-6ba417eada68" providerId="ADAL" clId="{03834E27-721C-4499-BFA0-6026444E4311}" dt="2025-03-29T14:19:28.982" v="15" actId="26606"/>
          <pc:sldLayoutMkLst>
            <pc:docMk/>
            <pc:sldMasterMk cId="3896445857" sldId="2147483739"/>
            <pc:sldLayoutMk cId="1106338930" sldId="2147483734"/>
          </pc:sldLayoutMkLst>
        </pc:sldLayoutChg>
        <pc:sldLayoutChg chg="add del">
          <pc:chgData name="Elizabeth Dennis" userId="144c92d1-2ca4-46f6-bb83-6ba417eada68" providerId="ADAL" clId="{03834E27-721C-4499-BFA0-6026444E4311}" dt="2025-03-29T14:19:28.982" v="15" actId="26606"/>
          <pc:sldLayoutMkLst>
            <pc:docMk/>
            <pc:sldMasterMk cId="3896445857" sldId="2147483739"/>
            <pc:sldLayoutMk cId="3748119507" sldId="2147483735"/>
          </pc:sldLayoutMkLst>
        </pc:sldLayoutChg>
        <pc:sldLayoutChg chg="add del">
          <pc:chgData name="Elizabeth Dennis" userId="144c92d1-2ca4-46f6-bb83-6ba417eada68" providerId="ADAL" clId="{03834E27-721C-4499-BFA0-6026444E4311}" dt="2025-03-29T14:19:28.982" v="15" actId="26606"/>
          <pc:sldLayoutMkLst>
            <pc:docMk/>
            <pc:sldMasterMk cId="3896445857" sldId="2147483739"/>
            <pc:sldLayoutMk cId="2011617925" sldId="2147483736"/>
          </pc:sldLayoutMkLst>
        </pc:sldLayoutChg>
        <pc:sldLayoutChg chg="add del">
          <pc:chgData name="Elizabeth Dennis" userId="144c92d1-2ca4-46f6-bb83-6ba417eada68" providerId="ADAL" clId="{03834E27-721C-4499-BFA0-6026444E4311}" dt="2025-03-29T14:19:28.982" v="15" actId="26606"/>
          <pc:sldLayoutMkLst>
            <pc:docMk/>
            <pc:sldMasterMk cId="3896445857" sldId="2147483739"/>
            <pc:sldLayoutMk cId="2167603679" sldId="2147483737"/>
          </pc:sldLayoutMkLst>
        </pc:sldLayoutChg>
        <pc:sldLayoutChg chg="add del">
          <pc:chgData name="Elizabeth Dennis" userId="144c92d1-2ca4-46f6-bb83-6ba417eada68" providerId="ADAL" clId="{03834E27-721C-4499-BFA0-6026444E4311}" dt="2025-03-29T14:19:28.982" v="15" actId="26606"/>
          <pc:sldLayoutMkLst>
            <pc:docMk/>
            <pc:sldMasterMk cId="3896445857" sldId="2147483739"/>
            <pc:sldLayoutMk cId="4006864786" sldId="2147483738"/>
          </pc:sldLayoutMkLst>
        </pc:sldLayoutChg>
      </pc:sldMasterChg>
      <pc:sldMasterChg chg="add del addSldLayout delSldLayout">
        <pc:chgData name="Elizabeth Dennis" userId="144c92d1-2ca4-46f6-bb83-6ba417eada68" providerId="ADAL" clId="{03834E27-721C-4499-BFA0-6026444E4311}" dt="2025-03-29T14:19:31.058" v="17" actId="26606"/>
        <pc:sldMasterMkLst>
          <pc:docMk/>
          <pc:sldMasterMk cId="175585997" sldId="2147483752"/>
        </pc:sldMasterMkLst>
        <pc:sldLayoutChg chg="add del">
          <pc:chgData name="Elizabeth Dennis" userId="144c92d1-2ca4-46f6-bb83-6ba417eada68" providerId="ADAL" clId="{03834E27-721C-4499-BFA0-6026444E4311}" dt="2025-03-29T14:19:31.058" v="17" actId="26606"/>
          <pc:sldLayoutMkLst>
            <pc:docMk/>
            <pc:sldMasterMk cId="175585997" sldId="2147483752"/>
            <pc:sldLayoutMk cId="2496274096" sldId="2147483741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1.058" v="17" actId="26606"/>
          <pc:sldLayoutMkLst>
            <pc:docMk/>
            <pc:sldMasterMk cId="175585997" sldId="2147483752"/>
            <pc:sldLayoutMk cId="892182396" sldId="2147483742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1.058" v="17" actId="26606"/>
          <pc:sldLayoutMkLst>
            <pc:docMk/>
            <pc:sldMasterMk cId="175585997" sldId="2147483752"/>
            <pc:sldLayoutMk cId="3938725411" sldId="2147483743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1.058" v="17" actId="26606"/>
          <pc:sldLayoutMkLst>
            <pc:docMk/>
            <pc:sldMasterMk cId="175585997" sldId="2147483752"/>
            <pc:sldLayoutMk cId="3756875175" sldId="2147483744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1.058" v="17" actId="26606"/>
          <pc:sldLayoutMkLst>
            <pc:docMk/>
            <pc:sldMasterMk cId="175585997" sldId="2147483752"/>
            <pc:sldLayoutMk cId="3296904305" sldId="2147483745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1.058" v="17" actId="26606"/>
          <pc:sldLayoutMkLst>
            <pc:docMk/>
            <pc:sldMasterMk cId="175585997" sldId="2147483752"/>
            <pc:sldLayoutMk cId="2731464989" sldId="2147483746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1.058" v="17" actId="26606"/>
          <pc:sldLayoutMkLst>
            <pc:docMk/>
            <pc:sldMasterMk cId="175585997" sldId="2147483752"/>
            <pc:sldLayoutMk cId="3871283511" sldId="2147483747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1.058" v="17" actId="26606"/>
          <pc:sldLayoutMkLst>
            <pc:docMk/>
            <pc:sldMasterMk cId="175585997" sldId="2147483752"/>
            <pc:sldLayoutMk cId="906209251" sldId="2147483748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1.058" v="17" actId="26606"/>
          <pc:sldLayoutMkLst>
            <pc:docMk/>
            <pc:sldMasterMk cId="175585997" sldId="2147483752"/>
            <pc:sldLayoutMk cId="4049082941" sldId="2147483749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1.058" v="17" actId="26606"/>
          <pc:sldLayoutMkLst>
            <pc:docMk/>
            <pc:sldMasterMk cId="175585997" sldId="2147483752"/>
            <pc:sldLayoutMk cId="3196167792" sldId="2147483750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1.058" v="17" actId="26606"/>
          <pc:sldLayoutMkLst>
            <pc:docMk/>
            <pc:sldMasterMk cId="175585997" sldId="2147483752"/>
            <pc:sldLayoutMk cId="1093499638" sldId="2147483751"/>
          </pc:sldLayoutMkLst>
        </pc:sldLayoutChg>
      </pc:sldMasterChg>
      <pc:sldMasterChg chg="add del addSldLayout delSldLayout">
        <pc:chgData name="Elizabeth Dennis" userId="144c92d1-2ca4-46f6-bb83-6ba417eada68" providerId="ADAL" clId="{03834E27-721C-4499-BFA0-6026444E4311}" dt="2025-03-29T14:19:33.909" v="19" actId="26606"/>
        <pc:sldMasterMkLst>
          <pc:docMk/>
          <pc:sldMasterMk cId="972529662" sldId="2147483765"/>
        </pc:sldMasterMkLst>
        <pc:sldLayoutChg chg="add del">
          <pc:chgData name="Elizabeth Dennis" userId="144c92d1-2ca4-46f6-bb83-6ba417eada68" providerId="ADAL" clId="{03834E27-721C-4499-BFA0-6026444E4311}" dt="2025-03-29T14:19:33.909" v="19" actId="26606"/>
          <pc:sldLayoutMkLst>
            <pc:docMk/>
            <pc:sldMasterMk cId="972529662" sldId="2147483765"/>
            <pc:sldLayoutMk cId="2976814966" sldId="2147483754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3.909" v="19" actId="26606"/>
          <pc:sldLayoutMkLst>
            <pc:docMk/>
            <pc:sldMasterMk cId="972529662" sldId="2147483765"/>
            <pc:sldLayoutMk cId="919758404" sldId="2147483755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3.909" v="19" actId="26606"/>
          <pc:sldLayoutMkLst>
            <pc:docMk/>
            <pc:sldMasterMk cId="972529662" sldId="2147483765"/>
            <pc:sldLayoutMk cId="2539018991" sldId="2147483756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3.909" v="19" actId="26606"/>
          <pc:sldLayoutMkLst>
            <pc:docMk/>
            <pc:sldMasterMk cId="972529662" sldId="2147483765"/>
            <pc:sldLayoutMk cId="1024064428" sldId="2147483757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3.909" v="19" actId="26606"/>
          <pc:sldLayoutMkLst>
            <pc:docMk/>
            <pc:sldMasterMk cId="972529662" sldId="2147483765"/>
            <pc:sldLayoutMk cId="2180340548" sldId="2147483758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3.909" v="19" actId="26606"/>
          <pc:sldLayoutMkLst>
            <pc:docMk/>
            <pc:sldMasterMk cId="972529662" sldId="2147483765"/>
            <pc:sldLayoutMk cId="1336476897" sldId="2147483759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3.909" v="19" actId="26606"/>
          <pc:sldLayoutMkLst>
            <pc:docMk/>
            <pc:sldMasterMk cId="972529662" sldId="2147483765"/>
            <pc:sldLayoutMk cId="598939918" sldId="2147483760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3.909" v="19" actId="26606"/>
          <pc:sldLayoutMkLst>
            <pc:docMk/>
            <pc:sldMasterMk cId="972529662" sldId="2147483765"/>
            <pc:sldLayoutMk cId="1856988531" sldId="2147483761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3.909" v="19" actId="26606"/>
          <pc:sldLayoutMkLst>
            <pc:docMk/>
            <pc:sldMasterMk cId="972529662" sldId="2147483765"/>
            <pc:sldLayoutMk cId="2567796079" sldId="2147483762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3.909" v="19" actId="26606"/>
          <pc:sldLayoutMkLst>
            <pc:docMk/>
            <pc:sldMasterMk cId="972529662" sldId="2147483765"/>
            <pc:sldLayoutMk cId="3428838271" sldId="2147483763"/>
          </pc:sldLayoutMkLst>
        </pc:sldLayoutChg>
        <pc:sldLayoutChg chg="add del">
          <pc:chgData name="Elizabeth Dennis" userId="144c92d1-2ca4-46f6-bb83-6ba417eada68" providerId="ADAL" clId="{03834E27-721C-4499-BFA0-6026444E4311}" dt="2025-03-29T14:19:33.909" v="19" actId="26606"/>
          <pc:sldLayoutMkLst>
            <pc:docMk/>
            <pc:sldMasterMk cId="972529662" sldId="2147483765"/>
            <pc:sldLayoutMk cId="3540279050" sldId="2147483764"/>
          </pc:sldLayoutMkLst>
        </pc:sldLayoutChg>
      </pc:sldMasterChg>
      <pc:sldMasterChg chg="add addSldLayout">
        <pc:chgData name="Elizabeth Dennis" userId="144c92d1-2ca4-46f6-bb83-6ba417eada68" providerId="ADAL" clId="{03834E27-721C-4499-BFA0-6026444E4311}" dt="2025-03-29T14:19:33.949" v="20" actId="26606"/>
        <pc:sldMasterMkLst>
          <pc:docMk/>
          <pc:sldMasterMk cId="312744236" sldId="2147483778"/>
        </pc:sldMasterMkLst>
        <pc:sldLayoutChg chg="add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312744236" sldId="2147483778"/>
            <pc:sldLayoutMk cId="991518437" sldId="2147483767"/>
          </pc:sldLayoutMkLst>
        </pc:sldLayoutChg>
        <pc:sldLayoutChg chg="add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312744236" sldId="2147483778"/>
            <pc:sldLayoutMk cId="1777207526" sldId="2147483768"/>
          </pc:sldLayoutMkLst>
        </pc:sldLayoutChg>
        <pc:sldLayoutChg chg="add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312744236" sldId="2147483778"/>
            <pc:sldLayoutMk cId="815426590" sldId="2147483769"/>
          </pc:sldLayoutMkLst>
        </pc:sldLayoutChg>
        <pc:sldLayoutChg chg="add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312744236" sldId="2147483778"/>
            <pc:sldLayoutMk cId="1616426195" sldId="2147483770"/>
          </pc:sldLayoutMkLst>
        </pc:sldLayoutChg>
        <pc:sldLayoutChg chg="add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312744236" sldId="2147483778"/>
            <pc:sldLayoutMk cId="906467082" sldId="2147483771"/>
          </pc:sldLayoutMkLst>
        </pc:sldLayoutChg>
        <pc:sldLayoutChg chg="add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312744236" sldId="2147483778"/>
            <pc:sldLayoutMk cId="4144775268" sldId="2147483772"/>
          </pc:sldLayoutMkLst>
        </pc:sldLayoutChg>
        <pc:sldLayoutChg chg="add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312744236" sldId="2147483778"/>
            <pc:sldLayoutMk cId="3692203787" sldId="2147483773"/>
          </pc:sldLayoutMkLst>
        </pc:sldLayoutChg>
        <pc:sldLayoutChg chg="add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312744236" sldId="2147483778"/>
            <pc:sldLayoutMk cId="1083875795" sldId="2147483774"/>
          </pc:sldLayoutMkLst>
        </pc:sldLayoutChg>
        <pc:sldLayoutChg chg="add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312744236" sldId="2147483778"/>
            <pc:sldLayoutMk cId="2394591229" sldId="2147483775"/>
          </pc:sldLayoutMkLst>
        </pc:sldLayoutChg>
        <pc:sldLayoutChg chg="add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312744236" sldId="2147483778"/>
            <pc:sldLayoutMk cId="4222347541" sldId="2147483776"/>
          </pc:sldLayoutMkLst>
        </pc:sldLayoutChg>
        <pc:sldLayoutChg chg="add">
          <pc:chgData name="Elizabeth Dennis" userId="144c92d1-2ca4-46f6-bb83-6ba417eada68" providerId="ADAL" clId="{03834E27-721C-4499-BFA0-6026444E4311}" dt="2025-03-29T14:19:33.949" v="20" actId="26606"/>
          <pc:sldLayoutMkLst>
            <pc:docMk/>
            <pc:sldMasterMk cId="312744236" sldId="2147483778"/>
            <pc:sldLayoutMk cId="1445759426" sldId="2147483777"/>
          </pc:sldLayoutMkLst>
        </pc:sldLayoutChg>
      </pc:sldMasterChg>
    </pc:docChg>
  </pc:docChgLst>
  <pc:docChgLst>
    <pc:chgData name="Elizabeth Dennis" userId="144c92d1-2ca4-46f6-bb83-6ba417eada68" providerId="ADAL" clId="{42209EA8-7C09-4D49-B1D9-58F6C577EBE1}"/>
    <pc:docChg chg="undo custSel addSld delSld modSld sldOrd">
      <pc:chgData name="Elizabeth Dennis" userId="144c92d1-2ca4-46f6-bb83-6ba417eada68" providerId="ADAL" clId="{42209EA8-7C09-4D49-B1D9-58F6C577EBE1}" dt="2025-04-14T20:46:24.585" v="574" actId="20577"/>
      <pc:docMkLst>
        <pc:docMk/>
      </pc:docMkLst>
      <pc:sldChg chg="addSp delSp modSp">
        <pc:chgData name="Elizabeth Dennis" userId="144c92d1-2ca4-46f6-bb83-6ba417eada68" providerId="ADAL" clId="{42209EA8-7C09-4D49-B1D9-58F6C577EBE1}" dt="2025-04-08T16:00:33.337" v="8"/>
        <pc:sldMkLst>
          <pc:docMk/>
          <pc:sldMk cId="3775992035" sldId="263"/>
        </pc:sldMkLst>
      </pc:sldChg>
      <pc:sldChg chg="addSp delSp modSp mod">
        <pc:chgData name="Elizabeth Dennis" userId="144c92d1-2ca4-46f6-bb83-6ba417eada68" providerId="ADAL" clId="{42209EA8-7C09-4D49-B1D9-58F6C577EBE1}" dt="2025-04-14T20:14:51.446" v="200" actId="13926"/>
        <pc:sldMkLst>
          <pc:docMk/>
          <pc:sldMk cId="1350705904" sldId="264"/>
        </pc:sldMkLst>
      </pc:sldChg>
      <pc:sldChg chg="del">
        <pc:chgData name="Elizabeth Dennis" userId="144c92d1-2ca4-46f6-bb83-6ba417eada68" providerId="ADAL" clId="{42209EA8-7C09-4D49-B1D9-58F6C577EBE1}" dt="2025-04-14T20:20:37.561" v="275" actId="2696"/>
        <pc:sldMkLst>
          <pc:docMk/>
          <pc:sldMk cId="3521352738" sldId="265"/>
        </pc:sldMkLst>
      </pc:sldChg>
      <pc:sldChg chg="del">
        <pc:chgData name="Elizabeth Dennis" userId="144c92d1-2ca4-46f6-bb83-6ba417eada68" providerId="ADAL" clId="{42209EA8-7C09-4D49-B1D9-58F6C577EBE1}" dt="2025-04-14T20:22:53.518" v="281" actId="2696"/>
        <pc:sldMkLst>
          <pc:docMk/>
          <pc:sldMk cId="2665958279" sldId="406"/>
        </pc:sldMkLst>
      </pc:sldChg>
      <pc:sldChg chg="modSp ord">
        <pc:chgData name="Elizabeth Dennis" userId="144c92d1-2ca4-46f6-bb83-6ba417eada68" providerId="ADAL" clId="{42209EA8-7C09-4D49-B1D9-58F6C577EBE1}" dt="2025-04-14T20:30:34.351" v="307" actId="14100"/>
        <pc:sldMkLst>
          <pc:docMk/>
          <pc:sldMk cId="1576423438" sldId="616"/>
        </pc:sldMkLst>
        <pc:picChg chg="mod">
          <ac:chgData name="Elizabeth Dennis" userId="144c92d1-2ca4-46f6-bb83-6ba417eada68" providerId="ADAL" clId="{42209EA8-7C09-4D49-B1D9-58F6C577EBE1}" dt="2025-04-14T20:30:34.351" v="307" actId="14100"/>
          <ac:picMkLst>
            <pc:docMk/>
            <pc:sldMk cId="1576423438" sldId="616"/>
            <ac:picMk id="1030" creationId="{491E2746-D6A8-504D-9F51-33C5D3EDAB89}"/>
          </ac:picMkLst>
        </pc:picChg>
      </pc:sldChg>
      <pc:sldChg chg="ord">
        <pc:chgData name="Elizabeth Dennis" userId="144c92d1-2ca4-46f6-bb83-6ba417eada68" providerId="ADAL" clId="{42209EA8-7C09-4D49-B1D9-58F6C577EBE1}" dt="2025-04-14T20:22:18.344" v="280"/>
        <pc:sldMkLst>
          <pc:docMk/>
          <pc:sldMk cId="3679900352" sldId="617"/>
        </pc:sldMkLst>
      </pc:sldChg>
      <pc:sldChg chg="modSp mod">
        <pc:chgData name="Elizabeth Dennis" userId="144c92d1-2ca4-46f6-bb83-6ba417eada68" providerId="ADAL" clId="{42209EA8-7C09-4D49-B1D9-58F6C577EBE1}" dt="2025-04-14T20:24:20.731" v="303" actId="20577"/>
        <pc:sldMkLst>
          <pc:docMk/>
          <pc:sldMk cId="1625631654" sldId="625"/>
        </pc:sldMkLst>
        <pc:spChg chg="mod">
          <ac:chgData name="Elizabeth Dennis" userId="144c92d1-2ca4-46f6-bb83-6ba417eada68" providerId="ADAL" clId="{42209EA8-7C09-4D49-B1D9-58F6C577EBE1}" dt="2025-04-14T20:24:20.731" v="303" actId="20577"/>
          <ac:spMkLst>
            <pc:docMk/>
            <pc:sldMk cId="1625631654" sldId="625"/>
            <ac:spMk id="2" creationId="{CE189553-F9FF-14A5-815C-278325B00598}"/>
          </ac:spMkLst>
        </pc:spChg>
      </pc:sldChg>
      <pc:sldChg chg="modSp mod">
        <pc:chgData name="Elizabeth Dennis" userId="144c92d1-2ca4-46f6-bb83-6ba417eada68" providerId="ADAL" clId="{42209EA8-7C09-4D49-B1D9-58F6C577EBE1}" dt="2025-04-14T20:24:05.827" v="294" actId="20577"/>
        <pc:sldMkLst>
          <pc:docMk/>
          <pc:sldMk cId="3706853284" sldId="632"/>
        </pc:sldMkLst>
        <pc:spChg chg="mod">
          <ac:chgData name="Elizabeth Dennis" userId="144c92d1-2ca4-46f6-bb83-6ba417eada68" providerId="ADAL" clId="{42209EA8-7C09-4D49-B1D9-58F6C577EBE1}" dt="2025-04-14T20:24:05.827" v="294" actId="20577"/>
          <ac:spMkLst>
            <pc:docMk/>
            <pc:sldMk cId="3706853284" sldId="632"/>
            <ac:spMk id="3" creationId="{E9AC253E-D16C-3414-5AC7-E3A6E2AC30C1}"/>
          </ac:spMkLst>
        </pc:spChg>
      </pc:sldChg>
      <pc:sldChg chg="addSp delSp modSp">
        <pc:chgData name="Elizabeth Dennis" userId="144c92d1-2ca4-46f6-bb83-6ba417eada68" providerId="ADAL" clId="{42209EA8-7C09-4D49-B1D9-58F6C577EBE1}" dt="2025-04-08T15:29:47.183" v="1"/>
        <pc:sldMkLst>
          <pc:docMk/>
          <pc:sldMk cId="2771451211" sldId="650"/>
        </pc:sldMkLst>
        <pc:picChg chg="add mod">
          <ac:chgData name="Elizabeth Dennis" userId="144c92d1-2ca4-46f6-bb83-6ba417eada68" providerId="ADAL" clId="{42209EA8-7C09-4D49-B1D9-58F6C577EBE1}" dt="2025-04-08T15:29:38.337" v="0"/>
          <ac:picMkLst>
            <pc:docMk/>
            <pc:sldMk cId="2771451211" sldId="650"/>
            <ac:picMk id="6" creationId="{6B304F98-1BE2-3787-B4B7-B3836D0CA0CC}"/>
          </ac:picMkLst>
        </pc:picChg>
        <pc:picChg chg="add mod">
          <ac:chgData name="Elizabeth Dennis" userId="144c92d1-2ca4-46f6-bb83-6ba417eada68" providerId="ADAL" clId="{42209EA8-7C09-4D49-B1D9-58F6C577EBE1}" dt="2025-04-08T15:29:47.183" v="1"/>
          <ac:picMkLst>
            <pc:docMk/>
            <pc:sldMk cId="2771451211" sldId="650"/>
            <ac:picMk id="8" creationId="{0048C26C-5BED-33F6-F0A4-318D8337BB07}"/>
          </ac:picMkLst>
        </pc:picChg>
      </pc:sldChg>
      <pc:sldChg chg="addSp delSp modSp">
        <pc:chgData name="Elizabeth Dennis" userId="144c92d1-2ca4-46f6-bb83-6ba417eada68" providerId="ADAL" clId="{42209EA8-7C09-4D49-B1D9-58F6C577EBE1}" dt="2025-04-08T15:41:42.434" v="2"/>
        <pc:sldMkLst>
          <pc:docMk/>
          <pc:sldMk cId="549330619" sldId="651"/>
        </pc:sldMkLst>
      </pc:sldChg>
      <pc:sldChg chg="addSp delSp modSp">
        <pc:chgData name="Elizabeth Dennis" userId="144c92d1-2ca4-46f6-bb83-6ba417eada68" providerId="ADAL" clId="{42209EA8-7C09-4D49-B1D9-58F6C577EBE1}" dt="2025-04-08T15:42:26.504" v="4"/>
        <pc:sldMkLst>
          <pc:docMk/>
          <pc:sldMk cId="2256679270" sldId="652"/>
        </pc:sldMkLst>
        <pc:picChg chg="add mod">
          <ac:chgData name="Elizabeth Dennis" userId="144c92d1-2ca4-46f6-bb83-6ba417eada68" providerId="ADAL" clId="{42209EA8-7C09-4D49-B1D9-58F6C577EBE1}" dt="2025-04-08T15:42:20.672" v="3"/>
          <ac:picMkLst>
            <pc:docMk/>
            <pc:sldMk cId="2256679270" sldId="652"/>
            <ac:picMk id="6" creationId="{84D511A9-BE3F-0225-131E-6678084A7A37}"/>
          </ac:picMkLst>
        </pc:picChg>
        <pc:picChg chg="add mod">
          <ac:chgData name="Elizabeth Dennis" userId="144c92d1-2ca4-46f6-bb83-6ba417eada68" providerId="ADAL" clId="{42209EA8-7C09-4D49-B1D9-58F6C577EBE1}" dt="2025-04-08T15:42:26.504" v="4"/>
          <ac:picMkLst>
            <pc:docMk/>
            <pc:sldMk cId="2256679270" sldId="652"/>
            <ac:picMk id="8" creationId="{BC1BE5D0-6BD1-D361-65F8-DA56F848105B}"/>
          </ac:picMkLst>
        </pc:picChg>
      </pc:sldChg>
      <pc:sldChg chg="addSp delSp modSp del mod">
        <pc:chgData name="Elizabeth Dennis" userId="144c92d1-2ca4-46f6-bb83-6ba417eada68" providerId="ADAL" clId="{42209EA8-7C09-4D49-B1D9-58F6C577EBE1}" dt="2025-04-14T20:05:29.170" v="103" actId="2696"/>
        <pc:sldMkLst>
          <pc:docMk/>
          <pc:sldMk cId="308571341" sldId="653"/>
        </pc:sldMkLst>
      </pc:sldChg>
      <pc:sldChg chg="addSp delSp modSp del">
        <pc:chgData name="Elizabeth Dennis" userId="144c92d1-2ca4-46f6-bb83-6ba417eada68" providerId="ADAL" clId="{42209EA8-7C09-4D49-B1D9-58F6C577EBE1}" dt="2025-04-14T20:19:01.692" v="250" actId="2696"/>
        <pc:sldMkLst>
          <pc:docMk/>
          <pc:sldMk cId="1481740195" sldId="654"/>
        </pc:sldMkLst>
      </pc:sldChg>
      <pc:sldChg chg="addSp delSp modSp del mod">
        <pc:chgData name="Elizabeth Dennis" userId="144c92d1-2ca4-46f6-bb83-6ba417eada68" providerId="ADAL" clId="{42209EA8-7C09-4D49-B1D9-58F6C577EBE1}" dt="2025-04-14T20:20:43.888" v="276" actId="2696"/>
        <pc:sldMkLst>
          <pc:docMk/>
          <pc:sldMk cId="4019333325" sldId="655"/>
        </pc:sldMkLst>
      </pc:sldChg>
      <pc:sldChg chg="addSp modSp new mod setBg">
        <pc:chgData name="Elizabeth Dennis" userId="144c92d1-2ca4-46f6-bb83-6ba417eada68" providerId="ADAL" clId="{42209EA8-7C09-4D49-B1D9-58F6C577EBE1}" dt="2025-04-14T20:16:36.161" v="247" actId="20577"/>
        <pc:sldMkLst>
          <pc:docMk/>
          <pc:sldMk cId="3945758063" sldId="656"/>
        </pc:sldMkLst>
        <pc:spChg chg="mod">
          <ac:chgData name="Elizabeth Dennis" userId="144c92d1-2ca4-46f6-bb83-6ba417eada68" providerId="ADAL" clId="{42209EA8-7C09-4D49-B1D9-58F6C577EBE1}" dt="2025-04-14T20:04:34.707" v="101" actId="26606"/>
          <ac:spMkLst>
            <pc:docMk/>
            <pc:sldMk cId="3945758063" sldId="656"/>
            <ac:spMk id="2" creationId="{E86794DC-90EC-0534-7C3C-85171FE97FB3}"/>
          </ac:spMkLst>
        </pc:spChg>
        <pc:spChg chg="mod">
          <ac:chgData name="Elizabeth Dennis" userId="144c92d1-2ca4-46f6-bb83-6ba417eada68" providerId="ADAL" clId="{42209EA8-7C09-4D49-B1D9-58F6C577EBE1}" dt="2025-04-14T20:16:36.161" v="247" actId="20577"/>
          <ac:spMkLst>
            <pc:docMk/>
            <pc:sldMk cId="3945758063" sldId="656"/>
            <ac:spMk id="3" creationId="{9B7FD491-A77A-4D40-94DD-CC0AE8D4703A}"/>
          </ac:spMkLst>
        </pc:spChg>
        <pc:spChg chg="add">
          <ac:chgData name="Elizabeth Dennis" userId="144c92d1-2ca4-46f6-bb83-6ba417eada68" providerId="ADAL" clId="{42209EA8-7C09-4D49-B1D9-58F6C577EBE1}" dt="2025-04-14T20:04:34.707" v="101" actId="26606"/>
          <ac:spMkLst>
            <pc:docMk/>
            <pc:sldMk cId="3945758063" sldId="656"/>
            <ac:spMk id="9" creationId="{1C582B07-D0F0-4B6B-A5D9-D2F192CB3A4E}"/>
          </ac:spMkLst>
        </pc:spChg>
        <pc:spChg chg="add">
          <ac:chgData name="Elizabeth Dennis" userId="144c92d1-2ca4-46f6-bb83-6ba417eada68" providerId="ADAL" clId="{42209EA8-7C09-4D49-B1D9-58F6C577EBE1}" dt="2025-04-14T20:04:34.707" v="101" actId="26606"/>
          <ac:spMkLst>
            <pc:docMk/>
            <pc:sldMk cId="3945758063" sldId="656"/>
            <ac:spMk id="44" creationId="{9E92C66B-792F-479F-B983-F47FEE1AB562}"/>
          </ac:spMkLst>
        </pc:spChg>
        <pc:grpChg chg="add">
          <ac:chgData name="Elizabeth Dennis" userId="144c92d1-2ca4-46f6-bb83-6ba417eada68" providerId="ADAL" clId="{42209EA8-7C09-4D49-B1D9-58F6C577EBE1}" dt="2025-04-14T20:04:34.707" v="101" actId="26606"/>
          <ac:grpSpMkLst>
            <pc:docMk/>
            <pc:sldMk cId="3945758063" sldId="656"/>
            <ac:grpSpMk id="11" creationId="{807F70BA-21EF-4B7D-ACFF-D02E136D44B5}"/>
          </ac:grpSpMkLst>
        </pc:grpChg>
        <pc:picChg chg="add mod">
          <ac:chgData name="Elizabeth Dennis" userId="144c92d1-2ca4-46f6-bb83-6ba417eada68" providerId="ADAL" clId="{42209EA8-7C09-4D49-B1D9-58F6C577EBE1}" dt="2025-04-14T20:04:34.707" v="101" actId="26606"/>
          <ac:picMkLst>
            <pc:docMk/>
            <pc:sldMk cId="3945758063" sldId="656"/>
            <ac:picMk id="4" creationId="{E390265B-70D0-08FA-5E09-DC3AA06B33FE}"/>
          </ac:picMkLst>
        </pc:picChg>
      </pc:sldChg>
      <pc:sldChg chg="addSp delSp modSp new mod">
        <pc:chgData name="Elizabeth Dennis" userId="144c92d1-2ca4-46f6-bb83-6ba417eada68" providerId="ADAL" clId="{42209EA8-7C09-4D49-B1D9-58F6C577EBE1}" dt="2025-04-14T20:09:54.395" v="184" actId="20577"/>
        <pc:sldMkLst>
          <pc:docMk/>
          <pc:sldMk cId="1003642520" sldId="657"/>
        </pc:sldMkLst>
        <pc:spChg chg="mod">
          <ac:chgData name="Elizabeth Dennis" userId="144c92d1-2ca4-46f6-bb83-6ba417eada68" providerId="ADAL" clId="{42209EA8-7C09-4D49-B1D9-58F6C577EBE1}" dt="2025-04-14T20:09:54.395" v="184" actId="20577"/>
          <ac:spMkLst>
            <pc:docMk/>
            <pc:sldMk cId="1003642520" sldId="657"/>
            <ac:spMk id="2" creationId="{8CE708F1-5A26-3D9E-B634-80C1CCEE5245}"/>
          </ac:spMkLst>
        </pc:spChg>
        <pc:picChg chg="add mod">
          <ac:chgData name="Elizabeth Dennis" userId="144c92d1-2ca4-46f6-bb83-6ba417eada68" providerId="ADAL" clId="{42209EA8-7C09-4D49-B1D9-58F6C577EBE1}" dt="2025-04-14T20:09:32.420" v="172" actId="14100"/>
          <ac:picMkLst>
            <pc:docMk/>
            <pc:sldMk cId="1003642520" sldId="657"/>
            <ac:picMk id="6" creationId="{9CD0AF44-4376-ADB4-9153-BEC011A6E1DF}"/>
          </ac:picMkLst>
        </pc:picChg>
        <pc:picChg chg="add mod">
          <ac:chgData name="Elizabeth Dennis" userId="144c92d1-2ca4-46f6-bb83-6ba417eada68" providerId="ADAL" clId="{42209EA8-7C09-4D49-B1D9-58F6C577EBE1}" dt="2025-04-14T20:09:41.150" v="175" actId="14100"/>
          <ac:picMkLst>
            <pc:docMk/>
            <pc:sldMk cId="1003642520" sldId="657"/>
            <ac:picMk id="8" creationId="{D3033DDA-7D3C-ABE6-4498-30CCE19B9A0E}"/>
          </ac:picMkLst>
        </pc:picChg>
      </pc:sldChg>
      <pc:sldChg chg="addSp delSp modSp new del mod setBg">
        <pc:chgData name="Elizabeth Dennis" userId="144c92d1-2ca4-46f6-bb83-6ba417eada68" providerId="ADAL" clId="{42209EA8-7C09-4D49-B1D9-58F6C577EBE1}" dt="2025-04-14T20:08:26.216" v="130" actId="2696"/>
        <pc:sldMkLst>
          <pc:docMk/>
          <pc:sldMk cId="4031789128" sldId="657"/>
        </pc:sldMkLst>
      </pc:sldChg>
      <pc:sldChg chg="addSp modSp new mod ord setBg">
        <pc:chgData name="Elizabeth Dennis" userId="144c92d1-2ca4-46f6-bb83-6ba417eada68" providerId="ADAL" clId="{42209EA8-7C09-4D49-B1D9-58F6C577EBE1}" dt="2025-04-14T20:20:51.574" v="278"/>
        <pc:sldMkLst>
          <pc:docMk/>
          <pc:sldMk cId="3105941032" sldId="658"/>
        </pc:sldMkLst>
        <pc:spChg chg="mod">
          <ac:chgData name="Elizabeth Dennis" userId="144c92d1-2ca4-46f6-bb83-6ba417eada68" providerId="ADAL" clId="{42209EA8-7C09-4D49-B1D9-58F6C577EBE1}" dt="2025-04-14T20:20:19.517" v="272" actId="26606"/>
          <ac:spMkLst>
            <pc:docMk/>
            <pc:sldMk cId="3105941032" sldId="658"/>
            <ac:spMk id="2" creationId="{AE35FA7F-D9D3-D88C-47EE-2C106421A0B7}"/>
          </ac:spMkLst>
        </pc:spChg>
        <pc:spChg chg="mod">
          <ac:chgData name="Elizabeth Dennis" userId="144c92d1-2ca4-46f6-bb83-6ba417eada68" providerId="ADAL" clId="{42209EA8-7C09-4D49-B1D9-58F6C577EBE1}" dt="2025-04-14T20:20:19.517" v="272" actId="26606"/>
          <ac:spMkLst>
            <pc:docMk/>
            <pc:sldMk cId="3105941032" sldId="658"/>
            <ac:spMk id="3" creationId="{C18E03D2-F12A-5429-6B5B-EECA77D9E5A8}"/>
          </ac:spMkLst>
        </pc:spChg>
        <pc:spChg chg="add">
          <ac:chgData name="Elizabeth Dennis" userId="144c92d1-2ca4-46f6-bb83-6ba417eada68" providerId="ADAL" clId="{42209EA8-7C09-4D49-B1D9-58F6C577EBE1}" dt="2025-04-14T20:20:19.517" v="272" actId="26606"/>
          <ac:spMkLst>
            <pc:docMk/>
            <pc:sldMk cId="3105941032" sldId="658"/>
            <ac:spMk id="9" creationId="{1C582B07-D0F0-4B6B-A5D9-D2F192CB3A4E}"/>
          </ac:spMkLst>
        </pc:spChg>
        <pc:spChg chg="add">
          <ac:chgData name="Elizabeth Dennis" userId="144c92d1-2ca4-46f6-bb83-6ba417eada68" providerId="ADAL" clId="{42209EA8-7C09-4D49-B1D9-58F6C577EBE1}" dt="2025-04-14T20:20:19.517" v="272" actId="26606"/>
          <ac:spMkLst>
            <pc:docMk/>
            <pc:sldMk cId="3105941032" sldId="658"/>
            <ac:spMk id="11" creationId="{CFDF70F4-97B6-40D8-B1FA-9580DBD23934}"/>
          </ac:spMkLst>
        </pc:spChg>
        <pc:spChg chg="add">
          <ac:chgData name="Elizabeth Dennis" userId="144c92d1-2ca4-46f6-bb83-6ba417eada68" providerId="ADAL" clId="{42209EA8-7C09-4D49-B1D9-58F6C577EBE1}" dt="2025-04-14T20:20:19.517" v="272" actId="26606"/>
          <ac:spMkLst>
            <pc:docMk/>
            <pc:sldMk cId="3105941032" sldId="658"/>
            <ac:spMk id="46" creationId="{9E92C66B-792F-479F-B983-F47FEE1AB562}"/>
          </ac:spMkLst>
        </pc:spChg>
        <pc:grpChg chg="add">
          <ac:chgData name="Elizabeth Dennis" userId="144c92d1-2ca4-46f6-bb83-6ba417eada68" providerId="ADAL" clId="{42209EA8-7C09-4D49-B1D9-58F6C577EBE1}" dt="2025-04-14T20:20:19.517" v="272" actId="26606"/>
          <ac:grpSpMkLst>
            <pc:docMk/>
            <pc:sldMk cId="3105941032" sldId="658"/>
            <ac:grpSpMk id="13" creationId="{807F70BA-21EF-4B7D-ACFF-D02E136D44B5}"/>
          </ac:grpSpMkLst>
        </pc:grpChg>
        <pc:picChg chg="add mod">
          <ac:chgData name="Elizabeth Dennis" userId="144c92d1-2ca4-46f6-bb83-6ba417eada68" providerId="ADAL" clId="{42209EA8-7C09-4D49-B1D9-58F6C577EBE1}" dt="2025-04-14T20:20:21.895" v="274" actId="962"/>
          <ac:picMkLst>
            <pc:docMk/>
            <pc:sldMk cId="3105941032" sldId="658"/>
            <ac:picMk id="4" creationId="{05F08A29-1844-3C29-5C7E-82F4B554A05B}"/>
          </ac:picMkLst>
        </pc:picChg>
      </pc:sldChg>
      <pc:sldChg chg="modSp new mod">
        <pc:chgData name="Elizabeth Dennis" userId="144c92d1-2ca4-46f6-bb83-6ba417eada68" providerId="ADAL" clId="{42209EA8-7C09-4D49-B1D9-58F6C577EBE1}" dt="2025-04-14T20:40:34.183" v="504" actId="20577"/>
        <pc:sldMkLst>
          <pc:docMk/>
          <pc:sldMk cId="367208421" sldId="659"/>
        </pc:sldMkLst>
        <pc:spChg chg="mod">
          <ac:chgData name="Elizabeth Dennis" userId="144c92d1-2ca4-46f6-bb83-6ba417eada68" providerId="ADAL" clId="{42209EA8-7C09-4D49-B1D9-58F6C577EBE1}" dt="2025-04-14T20:35:30.888" v="394" actId="20577"/>
          <ac:spMkLst>
            <pc:docMk/>
            <pc:sldMk cId="367208421" sldId="659"/>
            <ac:spMk id="2" creationId="{A93623F8-6440-F644-751B-0401842A7882}"/>
          </ac:spMkLst>
        </pc:spChg>
      </pc:sldChg>
      <pc:sldChg chg="add ord">
        <pc:chgData name="Elizabeth Dennis" userId="144c92d1-2ca4-46f6-bb83-6ba417eada68" providerId="ADAL" clId="{42209EA8-7C09-4D49-B1D9-58F6C577EBE1}" dt="2025-04-14T20:43:17.206" v="507"/>
        <pc:sldMkLst>
          <pc:docMk/>
          <pc:sldMk cId="1884804075" sldId="660"/>
        </pc:sldMkLst>
      </pc:sldChg>
      <pc:sldChg chg="modSp new mod">
        <pc:chgData name="Elizabeth Dennis" userId="144c92d1-2ca4-46f6-bb83-6ba417eada68" providerId="ADAL" clId="{42209EA8-7C09-4D49-B1D9-58F6C577EBE1}" dt="2025-04-14T20:46:24.585" v="574" actId="20577"/>
        <pc:sldMkLst>
          <pc:docMk/>
          <pc:sldMk cId="4044070092" sldId="661"/>
        </pc:sldMkLst>
        <pc:spChg chg="mod">
          <ac:chgData name="Elizabeth Dennis" userId="144c92d1-2ca4-46f6-bb83-6ba417eada68" providerId="ADAL" clId="{42209EA8-7C09-4D49-B1D9-58F6C577EBE1}" dt="2025-04-14T20:45:52.486" v="518" actId="20577"/>
          <ac:spMkLst>
            <pc:docMk/>
            <pc:sldMk cId="4044070092" sldId="661"/>
            <ac:spMk id="2" creationId="{96766215-02E3-B988-C900-B8EFC99C8F4A}"/>
          </ac:spMkLst>
        </pc:spChg>
        <pc:spChg chg="mod">
          <ac:chgData name="Elizabeth Dennis" userId="144c92d1-2ca4-46f6-bb83-6ba417eada68" providerId="ADAL" clId="{42209EA8-7C09-4D49-B1D9-58F6C577EBE1}" dt="2025-04-14T20:46:24.585" v="574" actId="20577"/>
          <ac:spMkLst>
            <pc:docMk/>
            <pc:sldMk cId="4044070092" sldId="661"/>
            <ac:spMk id="3" creationId="{BB069AF4-6865-1ED4-D5F1-63631EA2588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8525A-40CF-424A-8D7F-7ABFA830399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7C99864-0A85-410E-9506-BBD0406F8349}">
      <dgm:prSet/>
      <dgm:spPr/>
      <dgm:t>
        <a:bodyPr/>
        <a:lstStyle/>
        <a:p>
          <a:r>
            <a:rPr lang="en-US"/>
            <a:t>Understand cancer incidence in Maine with emphasis on lung, oropharyngeal and colorectal cancers</a:t>
          </a:r>
        </a:p>
      </dgm:t>
    </dgm:pt>
    <dgm:pt modelId="{73E14D86-DD76-415B-9747-CA9E1238560A}" type="parTrans" cxnId="{A63EACA7-4779-4A6A-91F3-380CA014CB37}">
      <dgm:prSet/>
      <dgm:spPr/>
      <dgm:t>
        <a:bodyPr/>
        <a:lstStyle/>
        <a:p>
          <a:endParaRPr lang="en-US"/>
        </a:p>
      </dgm:t>
    </dgm:pt>
    <dgm:pt modelId="{C801EFC7-DFE1-4191-9AB1-74B6BCE335B4}" type="sibTrans" cxnId="{A63EACA7-4779-4A6A-91F3-380CA014CB37}">
      <dgm:prSet/>
      <dgm:spPr/>
      <dgm:t>
        <a:bodyPr/>
        <a:lstStyle/>
        <a:p>
          <a:endParaRPr lang="en-US"/>
        </a:p>
      </dgm:t>
    </dgm:pt>
    <dgm:pt modelId="{B1816F15-1970-4027-8492-3E7D108DAA5E}">
      <dgm:prSet/>
      <dgm:spPr/>
      <dgm:t>
        <a:bodyPr/>
        <a:lstStyle/>
        <a:p>
          <a:r>
            <a:rPr lang="en-US"/>
            <a:t>Learn about risk factors for these cancers and strategies for prevention</a:t>
          </a:r>
        </a:p>
      </dgm:t>
    </dgm:pt>
    <dgm:pt modelId="{703BB475-DFE8-4EE9-8D6A-E22671D154F6}" type="parTrans" cxnId="{10E90C45-C496-45BB-8E4F-A259EEF1F85D}">
      <dgm:prSet/>
      <dgm:spPr/>
      <dgm:t>
        <a:bodyPr/>
        <a:lstStyle/>
        <a:p>
          <a:endParaRPr lang="en-US"/>
        </a:p>
      </dgm:t>
    </dgm:pt>
    <dgm:pt modelId="{73F6909C-DBC8-4098-BFBA-1FCAFDD1AD5A}" type="sibTrans" cxnId="{10E90C45-C496-45BB-8E4F-A259EEF1F85D}">
      <dgm:prSet/>
      <dgm:spPr/>
      <dgm:t>
        <a:bodyPr/>
        <a:lstStyle/>
        <a:p>
          <a:endParaRPr lang="en-US"/>
        </a:p>
      </dgm:t>
    </dgm:pt>
    <dgm:pt modelId="{6ACAA017-8C94-4A12-A178-74224978A23F}">
      <dgm:prSet/>
      <dgm:spPr/>
      <dgm:t>
        <a:bodyPr/>
        <a:lstStyle/>
        <a:p>
          <a:r>
            <a:rPr lang="en-US"/>
            <a:t>Discuss screening for these cancers</a:t>
          </a:r>
        </a:p>
      </dgm:t>
    </dgm:pt>
    <dgm:pt modelId="{A466D539-EF04-4659-A76F-BD5FB36C95D0}" type="parTrans" cxnId="{4F081D58-A94B-4BBF-B9F6-0511E749CFB6}">
      <dgm:prSet/>
      <dgm:spPr/>
      <dgm:t>
        <a:bodyPr/>
        <a:lstStyle/>
        <a:p>
          <a:endParaRPr lang="en-US"/>
        </a:p>
      </dgm:t>
    </dgm:pt>
    <dgm:pt modelId="{1E7A3FBA-2608-4FDE-BA15-A63FAC1AD976}" type="sibTrans" cxnId="{4F081D58-A94B-4BBF-B9F6-0511E749CFB6}">
      <dgm:prSet/>
      <dgm:spPr/>
      <dgm:t>
        <a:bodyPr/>
        <a:lstStyle/>
        <a:p>
          <a:endParaRPr lang="en-US"/>
        </a:p>
      </dgm:t>
    </dgm:pt>
    <dgm:pt modelId="{8D9A70F0-55AA-4C3E-84E3-E7A69ACFBE6B}">
      <dgm:prSet/>
      <dgm:spPr/>
      <dgm:t>
        <a:bodyPr/>
        <a:lstStyle/>
        <a:p>
          <a:r>
            <a:rPr lang="en-US"/>
            <a:t>Discuss implications for survivorship</a:t>
          </a:r>
        </a:p>
      </dgm:t>
    </dgm:pt>
    <dgm:pt modelId="{A5EF97E9-406E-4E7B-AEED-010E76C12757}" type="parTrans" cxnId="{00EF45B3-0286-4378-ACF1-6371D3DD5A7B}">
      <dgm:prSet/>
      <dgm:spPr/>
      <dgm:t>
        <a:bodyPr/>
        <a:lstStyle/>
        <a:p>
          <a:endParaRPr lang="en-US"/>
        </a:p>
      </dgm:t>
    </dgm:pt>
    <dgm:pt modelId="{86A98CC3-7B72-42CE-A7B6-A09F0B314E49}" type="sibTrans" cxnId="{00EF45B3-0286-4378-ACF1-6371D3DD5A7B}">
      <dgm:prSet/>
      <dgm:spPr/>
      <dgm:t>
        <a:bodyPr/>
        <a:lstStyle/>
        <a:p>
          <a:endParaRPr lang="en-US"/>
        </a:p>
      </dgm:t>
    </dgm:pt>
    <dgm:pt modelId="{32FCC3F2-EAB9-4986-963E-402BC523CEB4}">
      <dgm:prSet/>
      <dgm:spPr/>
      <dgm:t>
        <a:bodyPr/>
        <a:lstStyle/>
        <a:p>
          <a:r>
            <a:rPr lang="en-US"/>
            <a:t>Increase awareness of hereditary cancer predisposition syndromes</a:t>
          </a:r>
        </a:p>
      </dgm:t>
    </dgm:pt>
    <dgm:pt modelId="{A612C69F-990D-49C6-A42A-F06960F4D99A}" type="parTrans" cxnId="{FC67300B-8354-436E-B195-D4BB5236F119}">
      <dgm:prSet/>
      <dgm:spPr/>
      <dgm:t>
        <a:bodyPr/>
        <a:lstStyle/>
        <a:p>
          <a:endParaRPr lang="en-US"/>
        </a:p>
      </dgm:t>
    </dgm:pt>
    <dgm:pt modelId="{2DA790EA-1086-4497-85BF-59658863D351}" type="sibTrans" cxnId="{FC67300B-8354-436E-B195-D4BB5236F119}">
      <dgm:prSet/>
      <dgm:spPr/>
      <dgm:t>
        <a:bodyPr/>
        <a:lstStyle/>
        <a:p>
          <a:endParaRPr lang="en-US"/>
        </a:p>
      </dgm:t>
    </dgm:pt>
    <dgm:pt modelId="{967BED6B-9346-4F8B-A06D-1AD159F8B14B}" type="pres">
      <dgm:prSet presAssocID="{4818525A-40CF-424A-8D7F-7ABFA830399E}" presName="root" presStyleCnt="0">
        <dgm:presLayoutVars>
          <dgm:dir/>
          <dgm:resizeHandles val="exact"/>
        </dgm:presLayoutVars>
      </dgm:prSet>
      <dgm:spPr/>
    </dgm:pt>
    <dgm:pt modelId="{51D14873-1897-4065-AA1A-7CD58D5F664D}" type="pres">
      <dgm:prSet presAssocID="{B7C99864-0A85-410E-9506-BBD0406F8349}" presName="compNode" presStyleCnt="0"/>
      <dgm:spPr/>
    </dgm:pt>
    <dgm:pt modelId="{65D1CC33-62D4-4067-8E1A-E1EF9BADE2CD}" type="pres">
      <dgm:prSet presAssocID="{B7C99864-0A85-410E-9506-BBD0406F8349}" presName="bgRect" presStyleLbl="bgShp" presStyleIdx="0" presStyleCnt="5"/>
      <dgm:spPr/>
    </dgm:pt>
    <dgm:pt modelId="{36E10BAC-F2DF-4EE3-8262-5D37B692178C}" type="pres">
      <dgm:prSet presAssocID="{B7C99864-0A85-410E-9506-BBD0406F834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1E327CF-CF35-40F0-A154-68CCF6341ACE}" type="pres">
      <dgm:prSet presAssocID="{B7C99864-0A85-410E-9506-BBD0406F8349}" presName="spaceRect" presStyleCnt="0"/>
      <dgm:spPr/>
    </dgm:pt>
    <dgm:pt modelId="{F36C5ADD-8F29-44FE-8AEF-8059C36E1CBF}" type="pres">
      <dgm:prSet presAssocID="{B7C99864-0A85-410E-9506-BBD0406F8349}" presName="parTx" presStyleLbl="revTx" presStyleIdx="0" presStyleCnt="5">
        <dgm:presLayoutVars>
          <dgm:chMax val="0"/>
          <dgm:chPref val="0"/>
        </dgm:presLayoutVars>
      </dgm:prSet>
      <dgm:spPr/>
    </dgm:pt>
    <dgm:pt modelId="{C635EFF3-258C-4491-B528-FA1D36A5C4BE}" type="pres">
      <dgm:prSet presAssocID="{C801EFC7-DFE1-4191-9AB1-74B6BCE335B4}" presName="sibTrans" presStyleCnt="0"/>
      <dgm:spPr/>
    </dgm:pt>
    <dgm:pt modelId="{3C6E6413-13D3-4699-810D-560612C66023}" type="pres">
      <dgm:prSet presAssocID="{B1816F15-1970-4027-8492-3E7D108DAA5E}" presName="compNode" presStyleCnt="0"/>
      <dgm:spPr/>
    </dgm:pt>
    <dgm:pt modelId="{DB26E080-7E9C-4A31-A043-08DD0B2C3682}" type="pres">
      <dgm:prSet presAssocID="{B1816F15-1970-4027-8492-3E7D108DAA5E}" presName="bgRect" presStyleLbl="bgShp" presStyleIdx="1" presStyleCnt="5"/>
      <dgm:spPr/>
    </dgm:pt>
    <dgm:pt modelId="{FBA21ED3-811F-42E7-98C2-7C127E106087}" type="pres">
      <dgm:prSet presAssocID="{B1816F15-1970-4027-8492-3E7D108DAA5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80DA8569-0250-4505-AA86-E497240C112C}" type="pres">
      <dgm:prSet presAssocID="{B1816F15-1970-4027-8492-3E7D108DAA5E}" presName="spaceRect" presStyleCnt="0"/>
      <dgm:spPr/>
    </dgm:pt>
    <dgm:pt modelId="{35C12CCC-C1C3-4143-8BE2-8322F0A2D2E3}" type="pres">
      <dgm:prSet presAssocID="{B1816F15-1970-4027-8492-3E7D108DAA5E}" presName="parTx" presStyleLbl="revTx" presStyleIdx="1" presStyleCnt="5">
        <dgm:presLayoutVars>
          <dgm:chMax val="0"/>
          <dgm:chPref val="0"/>
        </dgm:presLayoutVars>
      </dgm:prSet>
      <dgm:spPr/>
    </dgm:pt>
    <dgm:pt modelId="{971A27EA-EBF6-43BF-8FDA-AF2748311A92}" type="pres">
      <dgm:prSet presAssocID="{73F6909C-DBC8-4098-BFBA-1FCAFDD1AD5A}" presName="sibTrans" presStyleCnt="0"/>
      <dgm:spPr/>
    </dgm:pt>
    <dgm:pt modelId="{F82F5113-E119-4135-AD4F-01791062EACD}" type="pres">
      <dgm:prSet presAssocID="{6ACAA017-8C94-4A12-A178-74224978A23F}" presName="compNode" presStyleCnt="0"/>
      <dgm:spPr/>
    </dgm:pt>
    <dgm:pt modelId="{31BFE435-E7CD-4D09-B3CE-CFF4AC028C57}" type="pres">
      <dgm:prSet presAssocID="{6ACAA017-8C94-4A12-A178-74224978A23F}" presName="bgRect" presStyleLbl="bgShp" presStyleIdx="2" presStyleCnt="5"/>
      <dgm:spPr/>
    </dgm:pt>
    <dgm:pt modelId="{F68B5E25-F983-4B10-A4C3-B01A4CE5D058}" type="pres">
      <dgm:prSet presAssocID="{6ACAA017-8C94-4A12-A178-74224978A23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E09EDFF-47C4-4D65-A4F7-4249EE59E7D8}" type="pres">
      <dgm:prSet presAssocID="{6ACAA017-8C94-4A12-A178-74224978A23F}" presName="spaceRect" presStyleCnt="0"/>
      <dgm:spPr/>
    </dgm:pt>
    <dgm:pt modelId="{6F1471A0-6A6E-42C5-80F4-D0436202C7E4}" type="pres">
      <dgm:prSet presAssocID="{6ACAA017-8C94-4A12-A178-74224978A23F}" presName="parTx" presStyleLbl="revTx" presStyleIdx="2" presStyleCnt="5">
        <dgm:presLayoutVars>
          <dgm:chMax val="0"/>
          <dgm:chPref val="0"/>
        </dgm:presLayoutVars>
      </dgm:prSet>
      <dgm:spPr/>
    </dgm:pt>
    <dgm:pt modelId="{FE45EB94-C05F-4AF5-8F22-B5AD68F2D5E3}" type="pres">
      <dgm:prSet presAssocID="{1E7A3FBA-2608-4FDE-BA15-A63FAC1AD976}" presName="sibTrans" presStyleCnt="0"/>
      <dgm:spPr/>
    </dgm:pt>
    <dgm:pt modelId="{05D9F698-5E77-444B-8B77-7C26C5AA8258}" type="pres">
      <dgm:prSet presAssocID="{8D9A70F0-55AA-4C3E-84E3-E7A69ACFBE6B}" presName="compNode" presStyleCnt="0"/>
      <dgm:spPr/>
    </dgm:pt>
    <dgm:pt modelId="{1AF8AC3C-3F76-4BC4-AC0A-43678C7E2665}" type="pres">
      <dgm:prSet presAssocID="{8D9A70F0-55AA-4C3E-84E3-E7A69ACFBE6B}" presName="bgRect" presStyleLbl="bgShp" presStyleIdx="3" presStyleCnt="5"/>
      <dgm:spPr/>
    </dgm:pt>
    <dgm:pt modelId="{BD586867-1CCD-4EA0-B8E4-D8A72E008E3C}" type="pres">
      <dgm:prSet presAssocID="{8D9A70F0-55AA-4C3E-84E3-E7A69ACFBE6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66F27177-4F92-497D-BB86-4CD2EA4BE790}" type="pres">
      <dgm:prSet presAssocID="{8D9A70F0-55AA-4C3E-84E3-E7A69ACFBE6B}" presName="spaceRect" presStyleCnt="0"/>
      <dgm:spPr/>
    </dgm:pt>
    <dgm:pt modelId="{6D9A4F72-0693-45B4-92C4-35063AF73104}" type="pres">
      <dgm:prSet presAssocID="{8D9A70F0-55AA-4C3E-84E3-E7A69ACFBE6B}" presName="parTx" presStyleLbl="revTx" presStyleIdx="3" presStyleCnt="5">
        <dgm:presLayoutVars>
          <dgm:chMax val="0"/>
          <dgm:chPref val="0"/>
        </dgm:presLayoutVars>
      </dgm:prSet>
      <dgm:spPr/>
    </dgm:pt>
    <dgm:pt modelId="{DA90C1B3-0E47-4C3A-ABE8-59E3B987C0B7}" type="pres">
      <dgm:prSet presAssocID="{86A98CC3-7B72-42CE-A7B6-A09F0B314E49}" presName="sibTrans" presStyleCnt="0"/>
      <dgm:spPr/>
    </dgm:pt>
    <dgm:pt modelId="{D8FA56E0-F296-4C15-B813-94065CE41148}" type="pres">
      <dgm:prSet presAssocID="{32FCC3F2-EAB9-4986-963E-402BC523CEB4}" presName="compNode" presStyleCnt="0"/>
      <dgm:spPr/>
    </dgm:pt>
    <dgm:pt modelId="{25575AB4-048C-4FF9-87B1-69A858F32644}" type="pres">
      <dgm:prSet presAssocID="{32FCC3F2-EAB9-4986-963E-402BC523CEB4}" presName="bgRect" presStyleLbl="bgShp" presStyleIdx="4" presStyleCnt="5"/>
      <dgm:spPr/>
    </dgm:pt>
    <dgm:pt modelId="{2B98B341-6321-4C4A-BE04-167C3E0EF4C7}" type="pres">
      <dgm:prSet presAssocID="{32FCC3F2-EAB9-4986-963E-402BC523CEB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E34F2B3-CB4B-4FFA-B61C-8ED6DB8D04CF}" type="pres">
      <dgm:prSet presAssocID="{32FCC3F2-EAB9-4986-963E-402BC523CEB4}" presName="spaceRect" presStyleCnt="0"/>
      <dgm:spPr/>
    </dgm:pt>
    <dgm:pt modelId="{F9B436CA-5D00-437F-8F53-27941D1A6F17}" type="pres">
      <dgm:prSet presAssocID="{32FCC3F2-EAB9-4986-963E-402BC523CEB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C67300B-8354-436E-B195-D4BB5236F119}" srcId="{4818525A-40CF-424A-8D7F-7ABFA830399E}" destId="{32FCC3F2-EAB9-4986-963E-402BC523CEB4}" srcOrd="4" destOrd="0" parTransId="{A612C69F-990D-49C6-A42A-F06960F4D99A}" sibTransId="{2DA790EA-1086-4497-85BF-59658863D351}"/>
    <dgm:cxn modelId="{9988BF30-D830-4B6D-A3A7-B8AB6BF8E7F5}" type="presOf" srcId="{32FCC3F2-EAB9-4986-963E-402BC523CEB4}" destId="{F9B436CA-5D00-437F-8F53-27941D1A6F17}" srcOrd="0" destOrd="0" presId="urn:microsoft.com/office/officeart/2018/2/layout/IconVerticalSolidList"/>
    <dgm:cxn modelId="{C2B49664-79F3-4BE7-A21D-7E7B5D371E81}" type="presOf" srcId="{4818525A-40CF-424A-8D7F-7ABFA830399E}" destId="{967BED6B-9346-4F8B-A06D-1AD159F8B14B}" srcOrd="0" destOrd="0" presId="urn:microsoft.com/office/officeart/2018/2/layout/IconVerticalSolidList"/>
    <dgm:cxn modelId="{10E90C45-C496-45BB-8E4F-A259EEF1F85D}" srcId="{4818525A-40CF-424A-8D7F-7ABFA830399E}" destId="{B1816F15-1970-4027-8492-3E7D108DAA5E}" srcOrd="1" destOrd="0" parTransId="{703BB475-DFE8-4EE9-8D6A-E22671D154F6}" sibTransId="{73F6909C-DBC8-4098-BFBA-1FCAFDD1AD5A}"/>
    <dgm:cxn modelId="{4F081D58-A94B-4BBF-B9F6-0511E749CFB6}" srcId="{4818525A-40CF-424A-8D7F-7ABFA830399E}" destId="{6ACAA017-8C94-4A12-A178-74224978A23F}" srcOrd="2" destOrd="0" parTransId="{A466D539-EF04-4659-A76F-BD5FB36C95D0}" sibTransId="{1E7A3FBA-2608-4FDE-BA15-A63FAC1AD976}"/>
    <dgm:cxn modelId="{854EBA92-D589-4B85-B571-E68D5B6250B8}" type="presOf" srcId="{B7C99864-0A85-410E-9506-BBD0406F8349}" destId="{F36C5ADD-8F29-44FE-8AEF-8059C36E1CBF}" srcOrd="0" destOrd="0" presId="urn:microsoft.com/office/officeart/2018/2/layout/IconVerticalSolidList"/>
    <dgm:cxn modelId="{80A7B899-B972-4E1A-9B31-AE6A77062560}" type="presOf" srcId="{6ACAA017-8C94-4A12-A178-74224978A23F}" destId="{6F1471A0-6A6E-42C5-80F4-D0436202C7E4}" srcOrd="0" destOrd="0" presId="urn:microsoft.com/office/officeart/2018/2/layout/IconVerticalSolidList"/>
    <dgm:cxn modelId="{A63EACA7-4779-4A6A-91F3-380CA014CB37}" srcId="{4818525A-40CF-424A-8D7F-7ABFA830399E}" destId="{B7C99864-0A85-410E-9506-BBD0406F8349}" srcOrd="0" destOrd="0" parTransId="{73E14D86-DD76-415B-9747-CA9E1238560A}" sibTransId="{C801EFC7-DFE1-4191-9AB1-74B6BCE335B4}"/>
    <dgm:cxn modelId="{00EF45B3-0286-4378-ACF1-6371D3DD5A7B}" srcId="{4818525A-40CF-424A-8D7F-7ABFA830399E}" destId="{8D9A70F0-55AA-4C3E-84E3-E7A69ACFBE6B}" srcOrd="3" destOrd="0" parTransId="{A5EF97E9-406E-4E7B-AEED-010E76C12757}" sibTransId="{86A98CC3-7B72-42CE-A7B6-A09F0B314E49}"/>
    <dgm:cxn modelId="{7DDD2CCA-08CA-42A4-8A6D-747526CAE37E}" type="presOf" srcId="{8D9A70F0-55AA-4C3E-84E3-E7A69ACFBE6B}" destId="{6D9A4F72-0693-45B4-92C4-35063AF73104}" srcOrd="0" destOrd="0" presId="urn:microsoft.com/office/officeart/2018/2/layout/IconVerticalSolidList"/>
    <dgm:cxn modelId="{942C8DE1-B409-44FD-9C86-C681C001456E}" type="presOf" srcId="{B1816F15-1970-4027-8492-3E7D108DAA5E}" destId="{35C12CCC-C1C3-4143-8BE2-8322F0A2D2E3}" srcOrd="0" destOrd="0" presId="urn:microsoft.com/office/officeart/2018/2/layout/IconVerticalSolidList"/>
    <dgm:cxn modelId="{0C3E040B-BC87-4A4E-8D9B-999AB2268BCB}" type="presParOf" srcId="{967BED6B-9346-4F8B-A06D-1AD159F8B14B}" destId="{51D14873-1897-4065-AA1A-7CD58D5F664D}" srcOrd="0" destOrd="0" presId="urn:microsoft.com/office/officeart/2018/2/layout/IconVerticalSolidList"/>
    <dgm:cxn modelId="{7F1447CE-EC89-483C-B4DE-F543C85979D4}" type="presParOf" srcId="{51D14873-1897-4065-AA1A-7CD58D5F664D}" destId="{65D1CC33-62D4-4067-8E1A-E1EF9BADE2CD}" srcOrd="0" destOrd="0" presId="urn:microsoft.com/office/officeart/2018/2/layout/IconVerticalSolidList"/>
    <dgm:cxn modelId="{DE23829B-1F9F-43AF-A28C-F1791BBAE275}" type="presParOf" srcId="{51D14873-1897-4065-AA1A-7CD58D5F664D}" destId="{36E10BAC-F2DF-4EE3-8262-5D37B692178C}" srcOrd="1" destOrd="0" presId="urn:microsoft.com/office/officeart/2018/2/layout/IconVerticalSolidList"/>
    <dgm:cxn modelId="{5A128C73-8B65-497E-965E-242B08D9A331}" type="presParOf" srcId="{51D14873-1897-4065-AA1A-7CD58D5F664D}" destId="{51E327CF-CF35-40F0-A154-68CCF6341ACE}" srcOrd="2" destOrd="0" presId="urn:microsoft.com/office/officeart/2018/2/layout/IconVerticalSolidList"/>
    <dgm:cxn modelId="{1DF3494D-2797-48E7-A2F3-FD8A12BD36F1}" type="presParOf" srcId="{51D14873-1897-4065-AA1A-7CD58D5F664D}" destId="{F36C5ADD-8F29-44FE-8AEF-8059C36E1CBF}" srcOrd="3" destOrd="0" presId="urn:microsoft.com/office/officeart/2018/2/layout/IconVerticalSolidList"/>
    <dgm:cxn modelId="{F16357F9-FB10-474E-94ED-E2B1F1E44F38}" type="presParOf" srcId="{967BED6B-9346-4F8B-A06D-1AD159F8B14B}" destId="{C635EFF3-258C-4491-B528-FA1D36A5C4BE}" srcOrd="1" destOrd="0" presId="urn:microsoft.com/office/officeart/2018/2/layout/IconVerticalSolidList"/>
    <dgm:cxn modelId="{CDAB3CB1-5669-47CD-8099-3EEAA3E53D9C}" type="presParOf" srcId="{967BED6B-9346-4F8B-A06D-1AD159F8B14B}" destId="{3C6E6413-13D3-4699-810D-560612C66023}" srcOrd="2" destOrd="0" presId="urn:microsoft.com/office/officeart/2018/2/layout/IconVerticalSolidList"/>
    <dgm:cxn modelId="{EB120400-F0F5-4BB4-9D9C-F3E205A62750}" type="presParOf" srcId="{3C6E6413-13D3-4699-810D-560612C66023}" destId="{DB26E080-7E9C-4A31-A043-08DD0B2C3682}" srcOrd="0" destOrd="0" presId="urn:microsoft.com/office/officeart/2018/2/layout/IconVerticalSolidList"/>
    <dgm:cxn modelId="{6D488AC9-0FEE-4377-B573-E8C3787F2BE7}" type="presParOf" srcId="{3C6E6413-13D3-4699-810D-560612C66023}" destId="{FBA21ED3-811F-42E7-98C2-7C127E106087}" srcOrd="1" destOrd="0" presId="urn:microsoft.com/office/officeart/2018/2/layout/IconVerticalSolidList"/>
    <dgm:cxn modelId="{4CF247C8-FCBA-49FA-8EB1-F6324430D6C8}" type="presParOf" srcId="{3C6E6413-13D3-4699-810D-560612C66023}" destId="{80DA8569-0250-4505-AA86-E497240C112C}" srcOrd="2" destOrd="0" presId="urn:microsoft.com/office/officeart/2018/2/layout/IconVerticalSolidList"/>
    <dgm:cxn modelId="{5DC48709-3B04-4207-913A-84833FB5E199}" type="presParOf" srcId="{3C6E6413-13D3-4699-810D-560612C66023}" destId="{35C12CCC-C1C3-4143-8BE2-8322F0A2D2E3}" srcOrd="3" destOrd="0" presId="urn:microsoft.com/office/officeart/2018/2/layout/IconVerticalSolidList"/>
    <dgm:cxn modelId="{058FDFF0-13F0-4FBA-9E47-5966891BCB18}" type="presParOf" srcId="{967BED6B-9346-4F8B-A06D-1AD159F8B14B}" destId="{971A27EA-EBF6-43BF-8FDA-AF2748311A92}" srcOrd="3" destOrd="0" presId="urn:microsoft.com/office/officeart/2018/2/layout/IconVerticalSolidList"/>
    <dgm:cxn modelId="{C30D1E94-2C3D-4F70-9C91-A92258A11E6A}" type="presParOf" srcId="{967BED6B-9346-4F8B-A06D-1AD159F8B14B}" destId="{F82F5113-E119-4135-AD4F-01791062EACD}" srcOrd="4" destOrd="0" presId="urn:microsoft.com/office/officeart/2018/2/layout/IconVerticalSolidList"/>
    <dgm:cxn modelId="{408B9D99-2953-4E2F-8BAC-145899418C33}" type="presParOf" srcId="{F82F5113-E119-4135-AD4F-01791062EACD}" destId="{31BFE435-E7CD-4D09-B3CE-CFF4AC028C57}" srcOrd="0" destOrd="0" presId="urn:microsoft.com/office/officeart/2018/2/layout/IconVerticalSolidList"/>
    <dgm:cxn modelId="{805AC2AB-38A5-4C95-93E8-A24ED404144C}" type="presParOf" srcId="{F82F5113-E119-4135-AD4F-01791062EACD}" destId="{F68B5E25-F983-4B10-A4C3-B01A4CE5D058}" srcOrd="1" destOrd="0" presId="urn:microsoft.com/office/officeart/2018/2/layout/IconVerticalSolidList"/>
    <dgm:cxn modelId="{87C7BB60-BB08-404E-9F02-13B19EF6956B}" type="presParOf" srcId="{F82F5113-E119-4135-AD4F-01791062EACD}" destId="{2E09EDFF-47C4-4D65-A4F7-4249EE59E7D8}" srcOrd="2" destOrd="0" presId="urn:microsoft.com/office/officeart/2018/2/layout/IconVerticalSolidList"/>
    <dgm:cxn modelId="{CF162DFB-2BC3-4C7F-ABD2-EBF287EF1B49}" type="presParOf" srcId="{F82F5113-E119-4135-AD4F-01791062EACD}" destId="{6F1471A0-6A6E-42C5-80F4-D0436202C7E4}" srcOrd="3" destOrd="0" presId="urn:microsoft.com/office/officeart/2018/2/layout/IconVerticalSolidList"/>
    <dgm:cxn modelId="{D086B36C-4A28-4F43-A017-EA657FF6FEA3}" type="presParOf" srcId="{967BED6B-9346-4F8B-A06D-1AD159F8B14B}" destId="{FE45EB94-C05F-4AF5-8F22-B5AD68F2D5E3}" srcOrd="5" destOrd="0" presId="urn:microsoft.com/office/officeart/2018/2/layout/IconVerticalSolidList"/>
    <dgm:cxn modelId="{5160AB97-68AD-4523-9457-8DC5A329A71A}" type="presParOf" srcId="{967BED6B-9346-4F8B-A06D-1AD159F8B14B}" destId="{05D9F698-5E77-444B-8B77-7C26C5AA8258}" srcOrd="6" destOrd="0" presId="urn:microsoft.com/office/officeart/2018/2/layout/IconVerticalSolidList"/>
    <dgm:cxn modelId="{0A8F4737-26A6-413F-B006-AFA8512CB256}" type="presParOf" srcId="{05D9F698-5E77-444B-8B77-7C26C5AA8258}" destId="{1AF8AC3C-3F76-4BC4-AC0A-43678C7E2665}" srcOrd="0" destOrd="0" presId="urn:microsoft.com/office/officeart/2018/2/layout/IconVerticalSolidList"/>
    <dgm:cxn modelId="{464601F6-9415-4324-A610-FB7B392BAACF}" type="presParOf" srcId="{05D9F698-5E77-444B-8B77-7C26C5AA8258}" destId="{BD586867-1CCD-4EA0-B8E4-D8A72E008E3C}" srcOrd="1" destOrd="0" presId="urn:microsoft.com/office/officeart/2018/2/layout/IconVerticalSolidList"/>
    <dgm:cxn modelId="{EBFB33BC-E719-4A90-8773-D8282C9644A0}" type="presParOf" srcId="{05D9F698-5E77-444B-8B77-7C26C5AA8258}" destId="{66F27177-4F92-497D-BB86-4CD2EA4BE790}" srcOrd="2" destOrd="0" presId="urn:microsoft.com/office/officeart/2018/2/layout/IconVerticalSolidList"/>
    <dgm:cxn modelId="{B3B0E2B0-915E-4976-B81A-E0594D061862}" type="presParOf" srcId="{05D9F698-5E77-444B-8B77-7C26C5AA8258}" destId="{6D9A4F72-0693-45B4-92C4-35063AF73104}" srcOrd="3" destOrd="0" presId="urn:microsoft.com/office/officeart/2018/2/layout/IconVerticalSolidList"/>
    <dgm:cxn modelId="{A3D23070-DBBF-4FF7-BB4B-BEF64EA3B946}" type="presParOf" srcId="{967BED6B-9346-4F8B-A06D-1AD159F8B14B}" destId="{DA90C1B3-0E47-4C3A-ABE8-59E3B987C0B7}" srcOrd="7" destOrd="0" presId="urn:microsoft.com/office/officeart/2018/2/layout/IconVerticalSolidList"/>
    <dgm:cxn modelId="{67C903A2-1206-4FEC-9407-404C1253B3E0}" type="presParOf" srcId="{967BED6B-9346-4F8B-A06D-1AD159F8B14B}" destId="{D8FA56E0-F296-4C15-B813-94065CE41148}" srcOrd="8" destOrd="0" presId="urn:microsoft.com/office/officeart/2018/2/layout/IconVerticalSolidList"/>
    <dgm:cxn modelId="{F1D1EEB9-B2DB-48BB-8DEE-C65487E7FE0E}" type="presParOf" srcId="{D8FA56E0-F296-4C15-B813-94065CE41148}" destId="{25575AB4-048C-4FF9-87B1-69A858F32644}" srcOrd="0" destOrd="0" presId="urn:microsoft.com/office/officeart/2018/2/layout/IconVerticalSolidList"/>
    <dgm:cxn modelId="{3B6F31AD-445B-4578-91BD-8D71B64390A4}" type="presParOf" srcId="{D8FA56E0-F296-4C15-B813-94065CE41148}" destId="{2B98B341-6321-4C4A-BE04-167C3E0EF4C7}" srcOrd="1" destOrd="0" presId="urn:microsoft.com/office/officeart/2018/2/layout/IconVerticalSolidList"/>
    <dgm:cxn modelId="{0E8413DB-EF7B-4CF0-BF21-A8541873B6F8}" type="presParOf" srcId="{D8FA56E0-F296-4C15-B813-94065CE41148}" destId="{CE34F2B3-CB4B-4FFA-B61C-8ED6DB8D04CF}" srcOrd="2" destOrd="0" presId="urn:microsoft.com/office/officeart/2018/2/layout/IconVerticalSolidList"/>
    <dgm:cxn modelId="{F69CCA6C-3D94-42F1-B802-BF959CB96229}" type="presParOf" srcId="{D8FA56E0-F296-4C15-B813-94065CE41148}" destId="{F9B436CA-5D00-437F-8F53-27941D1A6F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88C75-F9F7-4D10-866B-93068F81205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65B1EAB-8A53-4048-BDDB-8E250AF95CBD}">
      <dgm:prSet/>
      <dgm:spPr/>
      <dgm:t>
        <a:bodyPr/>
        <a:lstStyle/>
        <a:p>
          <a:r>
            <a:rPr lang="en-US"/>
            <a:t>Asbestos</a:t>
          </a:r>
        </a:p>
      </dgm:t>
    </dgm:pt>
    <dgm:pt modelId="{79012877-058E-43D0-8516-5CFB79461297}" type="parTrans" cxnId="{595D7ED5-E4B1-412A-8CA2-3EC7ADAD4440}">
      <dgm:prSet/>
      <dgm:spPr/>
      <dgm:t>
        <a:bodyPr/>
        <a:lstStyle/>
        <a:p>
          <a:endParaRPr lang="en-US"/>
        </a:p>
      </dgm:t>
    </dgm:pt>
    <dgm:pt modelId="{C276611A-D074-43FC-9365-F69A3345FE40}" type="sibTrans" cxnId="{595D7ED5-E4B1-412A-8CA2-3EC7ADAD4440}">
      <dgm:prSet/>
      <dgm:spPr/>
      <dgm:t>
        <a:bodyPr/>
        <a:lstStyle/>
        <a:p>
          <a:endParaRPr lang="en-US"/>
        </a:p>
      </dgm:t>
    </dgm:pt>
    <dgm:pt modelId="{CA848930-979D-4EB9-9038-F30EF87E5CA7}">
      <dgm:prSet/>
      <dgm:spPr/>
      <dgm:t>
        <a:bodyPr/>
        <a:lstStyle/>
        <a:p>
          <a:r>
            <a:rPr lang="en-US"/>
            <a:t>Radioactive ores</a:t>
          </a:r>
        </a:p>
      </dgm:t>
    </dgm:pt>
    <dgm:pt modelId="{75FA166F-AD8A-46B4-9F91-22D0890A23AD}" type="parTrans" cxnId="{AEEF1CFB-1825-411F-AE45-C2CBBB6C8A47}">
      <dgm:prSet/>
      <dgm:spPr/>
      <dgm:t>
        <a:bodyPr/>
        <a:lstStyle/>
        <a:p>
          <a:endParaRPr lang="en-US"/>
        </a:p>
      </dgm:t>
    </dgm:pt>
    <dgm:pt modelId="{033D2B76-D8D5-45D3-B4C5-26A4FF41F424}" type="sibTrans" cxnId="{AEEF1CFB-1825-411F-AE45-C2CBBB6C8A47}">
      <dgm:prSet/>
      <dgm:spPr/>
      <dgm:t>
        <a:bodyPr/>
        <a:lstStyle/>
        <a:p>
          <a:endParaRPr lang="en-US"/>
        </a:p>
      </dgm:t>
    </dgm:pt>
    <dgm:pt modelId="{75A226A0-586A-48A7-850B-A27F1D0E07F4}">
      <dgm:prSet/>
      <dgm:spPr/>
      <dgm:t>
        <a:bodyPr/>
        <a:lstStyle/>
        <a:p>
          <a:r>
            <a:rPr lang="en-US"/>
            <a:t>Inhaled chemicals</a:t>
          </a:r>
        </a:p>
      </dgm:t>
    </dgm:pt>
    <dgm:pt modelId="{B8D13D4A-3E15-408E-B994-EA496C18C891}" type="parTrans" cxnId="{C430F279-76A1-425F-B578-B5E8FFD4B6E1}">
      <dgm:prSet/>
      <dgm:spPr/>
      <dgm:t>
        <a:bodyPr/>
        <a:lstStyle/>
        <a:p>
          <a:endParaRPr lang="en-US"/>
        </a:p>
      </dgm:t>
    </dgm:pt>
    <dgm:pt modelId="{12025A74-266D-4FCD-9391-91DBD22DB8E4}" type="sibTrans" cxnId="{C430F279-76A1-425F-B578-B5E8FFD4B6E1}">
      <dgm:prSet/>
      <dgm:spPr/>
      <dgm:t>
        <a:bodyPr/>
        <a:lstStyle/>
        <a:p>
          <a:endParaRPr lang="en-US"/>
        </a:p>
      </dgm:t>
    </dgm:pt>
    <dgm:pt modelId="{E6E04582-D16B-4A7E-9CC5-D429E3E07115}">
      <dgm:prSet/>
      <dgm:spPr/>
      <dgm:t>
        <a:bodyPr/>
        <a:lstStyle/>
        <a:p>
          <a:r>
            <a:rPr lang="en-US"/>
            <a:t>Diesel exhaust</a:t>
          </a:r>
        </a:p>
      </dgm:t>
    </dgm:pt>
    <dgm:pt modelId="{8A839047-4E85-4799-AF99-DC95DD3B6896}" type="parTrans" cxnId="{05B90D29-0280-46BA-A4D1-EBC33F4656EE}">
      <dgm:prSet/>
      <dgm:spPr/>
      <dgm:t>
        <a:bodyPr/>
        <a:lstStyle/>
        <a:p>
          <a:endParaRPr lang="en-US"/>
        </a:p>
      </dgm:t>
    </dgm:pt>
    <dgm:pt modelId="{0EB39F46-191C-40FD-B880-285D26671680}" type="sibTrans" cxnId="{05B90D29-0280-46BA-A4D1-EBC33F4656EE}">
      <dgm:prSet/>
      <dgm:spPr/>
      <dgm:t>
        <a:bodyPr/>
        <a:lstStyle/>
        <a:p>
          <a:endParaRPr lang="en-US"/>
        </a:p>
      </dgm:t>
    </dgm:pt>
    <dgm:pt modelId="{1FDC6751-DF79-45A0-BAD6-66C573295874}">
      <dgm:prSet/>
      <dgm:spPr/>
      <dgm:t>
        <a:bodyPr/>
        <a:lstStyle/>
        <a:p>
          <a:r>
            <a:rPr lang="en-US"/>
            <a:t>Smoking marijuana</a:t>
          </a:r>
        </a:p>
      </dgm:t>
    </dgm:pt>
    <dgm:pt modelId="{E675AD74-70A3-4ABF-BC7F-23DD8F1D4686}" type="parTrans" cxnId="{F414DB37-B117-4449-A9A4-1DC1AECDCD7A}">
      <dgm:prSet/>
      <dgm:spPr/>
      <dgm:t>
        <a:bodyPr/>
        <a:lstStyle/>
        <a:p>
          <a:endParaRPr lang="en-US"/>
        </a:p>
      </dgm:t>
    </dgm:pt>
    <dgm:pt modelId="{1BB8E296-6613-4B87-BBA0-62104429E8E4}" type="sibTrans" cxnId="{F414DB37-B117-4449-A9A4-1DC1AECDCD7A}">
      <dgm:prSet/>
      <dgm:spPr/>
      <dgm:t>
        <a:bodyPr/>
        <a:lstStyle/>
        <a:p>
          <a:endParaRPr lang="en-US"/>
        </a:p>
      </dgm:t>
    </dgm:pt>
    <dgm:pt modelId="{186CD120-4617-4486-86A1-D117C374A510}">
      <dgm:prSet/>
      <dgm:spPr/>
      <dgm:t>
        <a:bodyPr/>
        <a:lstStyle/>
        <a:p>
          <a:r>
            <a:rPr lang="en-US"/>
            <a:t>Vaping, e-cigarettes</a:t>
          </a:r>
        </a:p>
      </dgm:t>
    </dgm:pt>
    <dgm:pt modelId="{88D43D5B-1FB9-4178-B66B-9FA8936A6CC7}" type="parTrans" cxnId="{E64E60F5-4EC5-4165-9A17-005430DAD4C2}">
      <dgm:prSet/>
      <dgm:spPr/>
      <dgm:t>
        <a:bodyPr/>
        <a:lstStyle/>
        <a:p>
          <a:endParaRPr lang="en-US"/>
        </a:p>
      </dgm:t>
    </dgm:pt>
    <dgm:pt modelId="{FA5DBF2F-D36C-44FC-ABBC-B44E10D4C818}" type="sibTrans" cxnId="{E64E60F5-4EC5-4165-9A17-005430DAD4C2}">
      <dgm:prSet/>
      <dgm:spPr/>
      <dgm:t>
        <a:bodyPr/>
        <a:lstStyle/>
        <a:p>
          <a:endParaRPr lang="en-US"/>
        </a:p>
      </dgm:t>
    </dgm:pt>
    <dgm:pt modelId="{05E3C100-DDA8-4CEE-A0BE-F09950F327C8}" type="pres">
      <dgm:prSet presAssocID="{A8388C75-F9F7-4D10-866B-93068F812059}" presName="diagram" presStyleCnt="0">
        <dgm:presLayoutVars>
          <dgm:dir/>
          <dgm:resizeHandles val="exact"/>
        </dgm:presLayoutVars>
      </dgm:prSet>
      <dgm:spPr/>
    </dgm:pt>
    <dgm:pt modelId="{57255B1C-942B-4B9B-AE85-63E40735F3AF}" type="pres">
      <dgm:prSet presAssocID="{865B1EAB-8A53-4048-BDDB-8E250AF95CBD}" presName="node" presStyleLbl="node1" presStyleIdx="0" presStyleCnt="6">
        <dgm:presLayoutVars>
          <dgm:bulletEnabled val="1"/>
        </dgm:presLayoutVars>
      </dgm:prSet>
      <dgm:spPr/>
    </dgm:pt>
    <dgm:pt modelId="{DEDABF12-EC85-4C3D-813F-DC3FC2DFB990}" type="pres">
      <dgm:prSet presAssocID="{C276611A-D074-43FC-9365-F69A3345FE40}" presName="sibTrans" presStyleCnt="0"/>
      <dgm:spPr/>
    </dgm:pt>
    <dgm:pt modelId="{3178984E-0744-43CE-8E94-F12881E742F3}" type="pres">
      <dgm:prSet presAssocID="{CA848930-979D-4EB9-9038-F30EF87E5CA7}" presName="node" presStyleLbl="node1" presStyleIdx="1" presStyleCnt="6">
        <dgm:presLayoutVars>
          <dgm:bulletEnabled val="1"/>
        </dgm:presLayoutVars>
      </dgm:prSet>
      <dgm:spPr/>
    </dgm:pt>
    <dgm:pt modelId="{04D8891F-E372-4D58-8009-4D55D2EF1EFE}" type="pres">
      <dgm:prSet presAssocID="{033D2B76-D8D5-45D3-B4C5-26A4FF41F424}" presName="sibTrans" presStyleCnt="0"/>
      <dgm:spPr/>
    </dgm:pt>
    <dgm:pt modelId="{1633750C-FD86-40EB-8677-683802F64A05}" type="pres">
      <dgm:prSet presAssocID="{75A226A0-586A-48A7-850B-A27F1D0E07F4}" presName="node" presStyleLbl="node1" presStyleIdx="2" presStyleCnt="6">
        <dgm:presLayoutVars>
          <dgm:bulletEnabled val="1"/>
        </dgm:presLayoutVars>
      </dgm:prSet>
      <dgm:spPr/>
    </dgm:pt>
    <dgm:pt modelId="{A483C3DE-D9EE-4E12-8488-93C35631DE22}" type="pres">
      <dgm:prSet presAssocID="{12025A74-266D-4FCD-9391-91DBD22DB8E4}" presName="sibTrans" presStyleCnt="0"/>
      <dgm:spPr/>
    </dgm:pt>
    <dgm:pt modelId="{3DDC8108-02B4-4D7D-A97F-6AAB4057E687}" type="pres">
      <dgm:prSet presAssocID="{E6E04582-D16B-4A7E-9CC5-D429E3E07115}" presName="node" presStyleLbl="node1" presStyleIdx="3" presStyleCnt="6">
        <dgm:presLayoutVars>
          <dgm:bulletEnabled val="1"/>
        </dgm:presLayoutVars>
      </dgm:prSet>
      <dgm:spPr/>
    </dgm:pt>
    <dgm:pt modelId="{67878093-5FB7-4DDB-96B4-33EACDB8A217}" type="pres">
      <dgm:prSet presAssocID="{0EB39F46-191C-40FD-B880-285D26671680}" presName="sibTrans" presStyleCnt="0"/>
      <dgm:spPr/>
    </dgm:pt>
    <dgm:pt modelId="{BD2963F1-C2B5-4B00-ABF6-8D1C2C437ABF}" type="pres">
      <dgm:prSet presAssocID="{1FDC6751-DF79-45A0-BAD6-66C573295874}" presName="node" presStyleLbl="node1" presStyleIdx="4" presStyleCnt="6">
        <dgm:presLayoutVars>
          <dgm:bulletEnabled val="1"/>
        </dgm:presLayoutVars>
      </dgm:prSet>
      <dgm:spPr/>
    </dgm:pt>
    <dgm:pt modelId="{2401CAF4-B27B-4D55-A4A0-8A75E6D33A14}" type="pres">
      <dgm:prSet presAssocID="{1BB8E296-6613-4B87-BBA0-62104429E8E4}" presName="sibTrans" presStyleCnt="0"/>
      <dgm:spPr/>
    </dgm:pt>
    <dgm:pt modelId="{5EA99AEF-C6C4-41AC-8DB5-9F74F5AF8B24}" type="pres">
      <dgm:prSet presAssocID="{186CD120-4617-4486-86A1-D117C374A510}" presName="node" presStyleLbl="node1" presStyleIdx="5" presStyleCnt="6">
        <dgm:presLayoutVars>
          <dgm:bulletEnabled val="1"/>
        </dgm:presLayoutVars>
      </dgm:prSet>
      <dgm:spPr/>
    </dgm:pt>
  </dgm:ptLst>
  <dgm:cxnLst>
    <dgm:cxn modelId="{E9EC160A-194E-4965-8A5D-A7BA0ABBA1F5}" type="presOf" srcId="{186CD120-4617-4486-86A1-D117C374A510}" destId="{5EA99AEF-C6C4-41AC-8DB5-9F74F5AF8B24}" srcOrd="0" destOrd="0" presId="urn:microsoft.com/office/officeart/2005/8/layout/default"/>
    <dgm:cxn modelId="{B3588011-C381-4CA0-872F-14743D6DB7C0}" type="presOf" srcId="{75A226A0-586A-48A7-850B-A27F1D0E07F4}" destId="{1633750C-FD86-40EB-8677-683802F64A05}" srcOrd="0" destOrd="0" presId="urn:microsoft.com/office/officeart/2005/8/layout/default"/>
    <dgm:cxn modelId="{A800BB11-E35A-4446-93A8-11581407EC8E}" type="presOf" srcId="{865B1EAB-8A53-4048-BDDB-8E250AF95CBD}" destId="{57255B1C-942B-4B9B-AE85-63E40735F3AF}" srcOrd="0" destOrd="0" presId="urn:microsoft.com/office/officeart/2005/8/layout/default"/>
    <dgm:cxn modelId="{05B90D29-0280-46BA-A4D1-EBC33F4656EE}" srcId="{A8388C75-F9F7-4D10-866B-93068F812059}" destId="{E6E04582-D16B-4A7E-9CC5-D429E3E07115}" srcOrd="3" destOrd="0" parTransId="{8A839047-4E85-4799-AF99-DC95DD3B6896}" sibTransId="{0EB39F46-191C-40FD-B880-285D26671680}"/>
    <dgm:cxn modelId="{F414DB37-B117-4449-A9A4-1DC1AECDCD7A}" srcId="{A8388C75-F9F7-4D10-866B-93068F812059}" destId="{1FDC6751-DF79-45A0-BAD6-66C573295874}" srcOrd="4" destOrd="0" parTransId="{E675AD74-70A3-4ABF-BC7F-23DD8F1D4686}" sibTransId="{1BB8E296-6613-4B87-BBA0-62104429E8E4}"/>
    <dgm:cxn modelId="{13220C58-333B-4ED5-8D0A-5721456D7EFC}" type="presOf" srcId="{E6E04582-D16B-4A7E-9CC5-D429E3E07115}" destId="{3DDC8108-02B4-4D7D-A97F-6AAB4057E687}" srcOrd="0" destOrd="0" presId="urn:microsoft.com/office/officeart/2005/8/layout/default"/>
    <dgm:cxn modelId="{C430F279-76A1-425F-B578-B5E8FFD4B6E1}" srcId="{A8388C75-F9F7-4D10-866B-93068F812059}" destId="{75A226A0-586A-48A7-850B-A27F1D0E07F4}" srcOrd="2" destOrd="0" parTransId="{B8D13D4A-3E15-408E-B994-EA496C18C891}" sibTransId="{12025A74-266D-4FCD-9391-91DBD22DB8E4}"/>
    <dgm:cxn modelId="{EC59FE9F-DB94-466F-9826-8AF18040ACC2}" type="presOf" srcId="{1FDC6751-DF79-45A0-BAD6-66C573295874}" destId="{BD2963F1-C2B5-4B00-ABF6-8D1C2C437ABF}" srcOrd="0" destOrd="0" presId="urn:microsoft.com/office/officeart/2005/8/layout/default"/>
    <dgm:cxn modelId="{1E4233C8-AB03-40AA-8B5E-BA8A1DD9B043}" type="presOf" srcId="{A8388C75-F9F7-4D10-866B-93068F812059}" destId="{05E3C100-DDA8-4CEE-A0BE-F09950F327C8}" srcOrd="0" destOrd="0" presId="urn:microsoft.com/office/officeart/2005/8/layout/default"/>
    <dgm:cxn modelId="{595D7ED5-E4B1-412A-8CA2-3EC7ADAD4440}" srcId="{A8388C75-F9F7-4D10-866B-93068F812059}" destId="{865B1EAB-8A53-4048-BDDB-8E250AF95CBD}" srcOrd="0" destOrd="0" parTransId="{79012877-058E-43D0-8516-5CFB79461297}" sibTransId="{C276611A-D074-43FC-9365-F69A3345FE40}"/>
    <dgm:cxn modelId="{E64E60F5-4EC5-4165-9A17-005430DAD4C2}" srcId="{A8388C75-F9F7-4D10-866B-93068F812059}" destId="{186CD120-4617-4486-86A1-D117C374A510}" srcOrd="5" destOrd="0" parTransId="{88D43D5B-1FB9-4178-B66B-9FA8936A6CC7}" sibTransId="{FA5DBF2F-D36C-44FC-ABBC-B44E10D4C818}"/>
    <dgm:cxn modelId="{AEEF1CFB-1825-411F-AE45-C2CBBB6C8A47}" srcId="{A8388C75-F9F7-4D10-866B-93068F812059}" destId="{CA848930-979D-4EB9-9038-F30EF87E5CA7}" srcOrd="1" destOrd="0" parTransId="{75FA166F-AD8A-46B4-9F91-22D0890A23AD}" sibTransId="{033D2B76-D8D5-45D3-B4C5-26A4FF41F424}"/>
    <dgm:cxn modelId="{94156CFD-CC6F-4440-86BD-97EA9201EF17}" type="presOf" srcId="{CA848930-979D-4EB9-9038-F30EF87E5CA7}" destId="{3178984E-0744-43CE-8E94-F12881E742F3}" srcOrd="0" destOrd="0" presId="urn:microsoft.com/office/officeart/2005/8/layout/default"/>
    <dgm:cxn modelId="{3ACE70F1-DC4B-4CC8-9FC9-C6BCD09B9F42}" type="presParOf" srcId="{05E3C100-DDA8-4CEE-A0BE-F09950F327C8}" destId="{57255B1C-942B-4B9B-AE85-63E40735F3AF}" srcOrd="0" destOrd="0" presId="urn:microsoft.com/office/officeart/2005/8/layout/default"/>
    <dgm:cxn modelId="{57CF802B-6B27-4268-B6F5-0F65B4DD807C}" type="presParOf" srcId="{05E3C100-DDA8-4CEE-A0BE-F09950F327C8}" destId="{DEDABF12-EC85-4C3D-813F-DC3FC2DFB990}" srcOrd="1" destOrd="0" presId="urn:microsoft.com/office/officeart/2005/8/layout/default"/>
    <dgm:cxn modelId="{37039EEA-59DC-46A0-A6C3-F187205CA2B1}" type="presParOf" srcId="{05E3C100-DDA8-4CEE-A0BE-F09950F327C8}" destId="{3178984E-0744-43CE-8E94-F12881E742F3}" srcOrd="2" destOrd="0" presId="urn:microsoft.com/office/officeart/2005/8/layout/default"/>
    <dgm:cxn modelId="{B59B706D-4389-46D6-893A-F65B3D8BCEB0}" type="presParOf" srcId="{05E3C100-DDA8-4CEE-A0BE-F09950F327C8}" destId="{04D8891F-E372-4D58-8009-4D55D2EF1EFE}" srcOrd="3" destOrd="0" presId="urn:microsoft.com/office/officeart/2005/8/layout/default"/>
    <dgm:cxn modelId="{BC1BAE56-B2CF-435D-A7E3-B2ACF83D332A}" type="presParOf" srcId="{05E3C100-DDA8-4CEE-A0BE-F09950F327C8}" destId="{1633750C-FD86-40EB-8677-683802F64A05}" srcOrd="4" destOrd="0" presId="urn:microsoft.com/office/officeart/2005/8/layout/default"/>
    <dgm:cxn modelId="{68F95EB9-79F7-4AF8-8A1F-1A44B3DA048B}" type="presParOf" srcId="{05E3C100-DDA8-4CEE-A0BE-F09950F327C8}" destId="{A483C3DE-D9EE-4E12-8488-93C35631DE22}" srcOrd="5" destOrd="0" presId="urn:microsoft.com/office/officeart/2005/8/layout/default"/>
    <dgm:cxn modelId="{1AB55E97-ACD9-4804-9B7F-902278D599BB}" type="presParOf" srcId="{05E3C100-DDA8-4CEE-A0BE-F09950F327C8}" destId="{3DDC8108-02B4-4D7D-A97F-6AAB4057E687}" srcOrd="6" destOrd="0" presId="urn:microsoft.com/office/officeart/2005/8/layout/default"/>
    <dgm:cxn modelId="{2A8F2B14-59F5-422A-9852-850365C63538}" type="presParOf" srcId="{05E3C100-DDA8-4CEE-A0BE-F09950F327C8}" destId="{67878093-5FB7-4DDB-96B4-33EACDB8A217}" srcOrd="7" destOrd="0" presId="urn:microsoft.com/office/officeart/2005/8/layout/default"/>
    <dgm:cxn modelId="{9A7442E8-BEBF-4EFE-9AE3-BE1EF94299D9}" type="presParOf" srcId="{05E3C100-DDA8-4CEE-A0BE-F09950F327C8}" destId="{BD2963F1-C2B5-4B00-ABF6-8D1C2C437ABF}" srcOrd="8" destOrd="0" presId="urn:microsoft.com/office/officeart/2005/8/layout/default"/>
    <dgm:cxn modelId="{6C989E22-5FF8-4CC8-B71E-08F28A23FDB2}" type="presParOf" srcId="{05E3C100-DDA8-4CEE-A0BE-F09950F327C8}" destId="{2401CAF4-B27B-4D55-A4A0-8A75E6D33A14}" srcOrd="9" destOrd="0" presId="urn:microsoft.com/office/officeart/2005/8/layout/default"/>
    <dgm:cxn modelId="{779A0440-6468-4100-944A-4575A693AF76}" type="presParOf" srcId="{05E3C100-DDA8-4CEE-A0BE-F09950F327C8}" destId="{5EA99AEF-C6C4-41AC-8DB5-9F74F5AF8B2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24201-1D6A-4D73-B57D-9FD2C6FB49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C3821F7-B795-4749-8101-6F1394F8117C}">
      <dgm:prSet/>
      <dgm:spPr/>
      <dgm:t>
        <a:bodyPr/>
        <a:lstStyle/>
        <a:p>
          <a:r>
            <a:rPr lang="en-US" dirty="0"/>
            <a:t>A little history…</a:t>
          </a:r>
        </a:p>
      </dgm:t>
    </dgm:pt>
    <dgm:pt modelId="{302BFA43-A59A-4376-B7E4-E2C6DEFD4C94}" type="parTrans" cxnId="{A58B0EA2-A88C-4625-BDD3-2314A12C94AB}">
      <dgm:prSet/>
      <dgm:spPr/>
      <dgm:t>
        <a:bodyPr/>
        <a:lstStyle/>
        <a:p>
          <a:endParaRPr lang="en-US"/>
        </a:p>
      </dgm:t>
    </dgm:pt>
    <dgm:pt modelId="{CF5FB55D-9190-41BB-B0CA-C0C91AC6DCF3}" type="sibTrans" cxnId="{A58B0EA2-A88C-4625-BDD3-2314A12C94AB}">
      <dgm:prSet/>
      <dgm:spPr/>
      <dgm:t>
        <a:bodyPr/>
        <a:lstStyle/>
        <a:p>
          <a:endParaRPr lang="en-US"/>
        </a:p>
      </dgm:t>
    </dgm:pt>
    <dgm:pt modelId="{1DC21170-0F29-419D-A003-13FDA049086E}">
      <dgm:prSet/>
      <dgm:spPr/>
      <dgm:t>
        <a:bodyPr/>
        <a:lstStyle/>
        <a:p>
          <a:r>
            <a:rPr lang="en-US"/>
            <a:t>National Lung Cancer Screening Trial (NLST) published 2011</a:t>
          </a:r>
        </a:p>
      </dgm:t>
    </dgm:pt>
    <dgm:pt modelId="{1358EEB4-8438-4008-B57B-27FEC9C409EA}" type="parTrans" cxnId="{EFCE5B68-4C7F-4E20-90C8-EC122F21CF3A}">
      <dgm:prSet/>
      <dgm:spPr/>
      <dgm:t>
        <a:bodyPr/>
        <a:lstStyle/>
        <a:p>
          <a:endParaRPr lang="en-US"/>
        </a:p>
      </dgm:t>
    </dgm:pt>
    <dgm:pt modelId="{DCE23849-C544-4875-9E01-CD542F2D3CC8}" type="sibTrans" cxnId="{EFCE5B68-4C7F-4E20-90C8-EC122F21CF3A}">
      <dgm:prSet/>
      <dgm:spPr/>
      <dgm:t>
        <a:bodyPr/>
        <a:lstStyle/>
        <a:p>
          <a:endParaRPr lang="en-US"/>
        </a:p>
      </dgm:t>
    </dgm:pt>
    <dgm:pt modelId="{02FCF201-6B76-4C75-922B-695F46B32FF4}">
      <dgm:prSet/>
      <dgm:spPr/>
      <dgm:t>
        <a:bodyPr/>
        <a:lstStyle/>
        <a:p>
          <a:r>
            <a:rPr lang="en-US"/>
            <a:t>US Preventative Services Task Force (USPSTF) 2013</a:t>
          </a:r>
        </a:p>
      </dgm:t>
    </dgm:pt>
    <dgm:pt modelId="{CB3F643B-5C4B-448F-8DBF-3F0D0E749C13}" type="parTrans" cxnId="{611DA7E3-4233-4703-8237-5FA9667F90D7}">
      <dgm:prSet/>
      <dgm:spPr/>
      <dgm:t>
        <a:bodyPr/>
        <a:lstStyle/>
        <a:p>
          <a:endParaRPr lang="en-US"/>
        </a:p>
      </dgm:t>
    </dgm:pt>
    <dgm:pt modelId="{6DF090D1-CB39-40DD-8E41-9C297E887A89}" type="sibTrans" cxnId="{611DA7E3-4233-4703-8237-5FA9667F90D7}">
      <dgm:prSet/>
      <dgm:spPr/>
      <dgm:t>
        <a:bodyPr/>
        <a:lstStyle/>
        <a:p>
          <a:endParaRPr lang="en-US"/>
        </a:p>
      </dgm:t>
    </dgm:pt>
    <dgm:pt modelId="{F1D49121-D673-43E8-9EEF-6D9FB67566EF}">
      <dgm:prSet/>
      <dgm:spPr/>
      <dgm:t>
        <a:bodyPr/>
        <a:lstStyle/>
        <a:p>
          <a:r>
            <a:rPr lang="en-US"/>
            <a:t>USPSTF 2021 update</a:t>
          </a:r>
        </a:p>
      </dgm:t>
    </dgm:pt>
    <dgm:pt modelId="{B8EDA556-B734-4873-A17D-C0AD2B199386}" type="parTrans" cxnId="{337432C7-C063-4614-B261-91740108EF7F}">
      <dgm:prSet/>
      <dgm:spPr/>
      <dgm:t>
        <a:bodyPr/>
        <a:lstStyle/>
        <a:p>
          <a:endParaRPr lang="en-US"/>
        </a:p>
      </dgm:t>
    </dgm:pt>
    <dgm:pt modelId="{3AAB460F-D1A5-4EDF-A39A-FCABEAA0EAA8}" type="sibTrans" cxnId="{337432C7-C063-4614-B261-91740108EF7F}">
      <dgm:prSet/>
      <dgm:spPr/>
      <dgm:t>
        <a:bodyPr/>
        <a:lstStyle/>
        <a:p>
          <a:endParaRPr lang="en-US"/>
        </a:p>
      </dgm:t>
    </dgm:pt>
    <dgm:pt modelId="{71BE17F2-0AFB-456C-B654-7AA66554AE21}">
      <dgm:prSet/>
      <dgm:spPr/>
      <dgm:t>
        <a:bodyPr/>
        <a:lstStyle/>
        <a:p>
          <a:r>
            <a:rPr lang="en-US"/>
            <a:t>Principle benefit is a reduction in lung cancer-specific deaths</a:t>
          </a:r>
        </a:p>
      </dgm:t>
    </dgm:pt>
    <dgm:pt modelId="{A651F433-73CC-45B9-975F-78F05C109731}" type="parTrans" cxnId="{7DE25358-7CCA-4F0A-86E8-6F57122639CB}">
      <dgm:prSet/>
      <dgm:spPr/>
      <dgm:t>
        <a:bodyPr/>
        <a:lstStyle/>
        <a:p>
          <a:endParaRPr lang="en-US"/>
        </a:p>
      </dgm:t>
    </dgm:pt>
    <dgm:pt modelId="{5779CB14-CA3C-4EB8-9410-CDE43A169002}" type="sibTrans" cxnId="{7DE25358-7CCA-4F0A-86E8-6F57122639CB}">
      <dgm:prSet/>
      <dgm:spPr/>
      <dgm:t>
        <a:bodyPr/>
        <a:lstStyle/>
        <a:p>
          <a:endParaRPr lang="en-US"/>
        </a:p>
      </dgm:t>
    </dgm:pt>
    <dgm:pt modelId="{45A7461B-DFEE-4AF5-97B6-E0E1604713DC}" type="pres">
      <dgm:prSet presAssocID="{DA824201-1D6A-4D73-B57D-9FD2C6FB49BF}" presName="root" presStyleCnt="0">
        <dgm:presLayoutVars>
          <dgm:dir/>
          <dgm:resizeHandles val="exact"/>
        </dgm:presLayoutVars>
      </dgm:prSet>
      <dgm:spPr/>
    </dgm:pt>
    <dgm:pt modelId="{8299BB5F-9973-43D2-A85E-315E8ED9BC1E}" type="pres">
      <dgm:prSet presAssocID="{8C3821F7-B795-4749-8101-6F1394F8117C}" presName="compNode" presStyleCnt="0"/>
      <dgm:spPr/>
    </dgm:pt>
    <dgm:pt modelId="{89961B8C-0EC7-407A-9CF0-193E2F1521EC}" type="pres">
      <dgm:prSet presAssocID="{8C3821F7-B795-4749-8101-6F1394F8117C}" presName="bgRect" presStyleLbl="bgShp" presStyleIdx="0" presStyleCnt="5"/>
      <dgm:spPr/>
    </dgm:pt>
    <dgm:pt modelId="{075AA56E-933D-4C23-943E-ED72A6A128E9}" type="pres">
      <dgm:prSet presAssocID="{8C3821F7-B795-4749-8101-6F1394F8117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AF157B1-9539-44AA-AEDA-334BD5F2F413}" type="pres">
      <dgm:prSet presAssocID="{8C3821F7-B795-4749-8101-6F1394F8117C}" presName="spaceRect" presStyleCnt="0"/>
      <dgm:spPr/>
    </dgm:pt>
    <dgm:pt modelId="{A8B612F7-ED55-4589-889E-7A2578A0D850}" type="pres">
      <dgm:prSet presAssocID="{8C3821F7-B795-4749-8101-6F1394F8117C}" presName="parTx" presStyleLbl="revTx" presStyleIdx="0" presStyleCnt="5">
        <dgm:presLayoutVars>
          <dgm:chMax val="0"/>
          <dgm:chPref val="0"/>
        </dgm:presLayoutVars>
      </dgm:prSet>
      <dgm:spPr/>
    </dgm:pt>
    <dgm:pt modelId="{4438A770-43D9-45AA-AFCB-C36FF8C9377C}" type="pres">
      <dgm:prSet presAssocID="{CF5FB55D-9190-41BB-B0CA-C0C91AC6DCF3}" presName="sibTrans" presStyleCnt="0"/>
      <dgm:spPr/>
    </dgm:pt>
    <dgm:pt modelId="{D3FFE269-FC36-4673-872A-34C908B0069D}" type="pres">
      <dgm:prSet presAssocID="{1DC21170-0F29-419D-A003-13FDA049086E}" presName="compNode" presStyleCnt="0"/>
      <dgm:spPr/>
    </dgm:pt>
    <dgm:pt modelId="{7195A213-97FF-48FB-BCE7-B3EAE4E084D3}" type="pres">
      <dgm:prSet presAssocID="{1DC21170-0F29-419D-A003-13FDA049086E}" presName="bgRect" presStyleLbl="bgShp" presStyleIdx="1" presStyleCnt="5"/>
      <dgm:spPr/>
    </dgm:pt>
    <dgm:pt modelId="{697CC29C-B7AA-45E5-91BF-E54F7DF74E2B}" type="pres">
      <dgm:prSet presAssocID="{1DC21170-0F29-419D-A003-13FDA049086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B3D57B20-EB65-496E-89C0-387AF0AF274A}" type="pres">
      <dgm:prSet presAssocID="{1DC21170-0F29-419D-A003-13FDA049086E}" presName="spaceRect" presStyleCnt="0"/>
      <dgm:spPr/>
    </dgm:pt>
    <dgm:pt modelId="{FC336374-99A6-4673-B746-8F09C298B843}" type="pres">
      <dgm:prSet presAssocID="{1DC21170-0F29-419D-A003-13FDA049086E}" presName="parTx" presStyleLbl="revTx" presStyleIdx="1" presStyleCnt="5">
        <dgm:presLayoutVars>
          <dgm:chMax val="0"/>
          <dgm:chPref val="0"/>
        </dgm:presLayoutVars>
      </dgm:prSet>
      <dgm:spPr/>
    </dgm:pt>
    <dgm:pt modelId="{C8A523EA-7282-44D0-83DE-49345CD0A4CB}" type="pres">
      <dgm:prSet presAssocID="{DCE23849-C544-4875-9E01-CD542F2D3CC8}" presName="sibTrans" presStyleCnt="0"/>
      <dgm:spPr/>
    </dgm:pt>
    <dgm:pt modelId="{8DD3E9CC-99CA-4067-B173-64F1CDB6F092}" type="pres">
      <dgm:prSet presAssocID="{02FCF201-6B76-4C75-922B-695F46B32FF4}" presName="compNode" presStyleCnt="0"/>
      <dgm:spPr/>
    </dgm:pt>
    <dgm:pt modelId="{D86976D6-6BAF-438E-A0BD-7BD6391192F5}" type="pres">
      <dgm:prSet presAssocID="{02FCF201-6B76-4C75-922B-695F46B32FF4}" presName="bgRect" presStyleLbl="bgShp" presStyleIdx="2" presStyleCnt="5"/>
      <dgm:spPr/>
    </dgm:pt>
    <dgm:pt modelId="{9705BC05-63C2-493D-B5D7-F239E83D52D9}" type="pres">
      <dgm:prSet presAssocID="{02FCF201-6B76-4C75-922B-695F46B32FF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6ECA8AD5-179C-46D0-8B8B-114A973C8F19}" type="pres">
      <dgm:prSet presAssocID="{02FCF201-6B76-4C75-922B-695F46B32FF4}" presName="spaceRect" presStyleCnt="0"/>
      <dgm:spPr/>
    </dgm:pt>
    <dgm:pt modelId="{6EB5D716-2FDD-49CE-9D3E-6CA42BBE2B11}" type="pres">
      <dgm:prSet presAssocID="{02FCF201-6B76-4C75-922B-695F46B32FF4}" presName="parTx" presStyleLbl="revTx" presStyleIdx="2" presStyleCnt="5">
        <dgm:presLayoutVars>
          <dgm:chMax val="0"/>
          <dgm:chPref val="0"/>
        </dgm:presLayoutVars>
      </dgm:prSet>
      <dgm:spPr/>
    </dgm:pt>
    <dgm:pt modelId="{7E5A357E-9198-4AC5-8BEC-D55A34495EC5}" type="pres">
      <dgm:prSet presAssocID="{6DF090D1-CB39-40DD-8E41-9C297E887A89}" presName="sibTrans" presStyleCnt="0"/>
      <dgm:spPr/>
    </dgm:pt>
    <dgm:pt modelId="{31597E2F-5C3F-4D88-84F9-5E2C5A643DF5}" type="pres">
      <dgm:prSet presAssocID="{F1D49121-D673-43E8-9EEF-6D9FB67566EF}" presName="compNode" presStyleCnt="0"/>
      <dgm:spPr/>
    </dgm:pt>
    <dgm:pt modelId="{D423A610-6800-46BB-80C7-799779999027}" type="pres">
      <dgm:prSet presAssocID="{F1D49121-D673-43E8-9EEF-6D9FB67566EF}" presName="bgRect" presStyleLbl="bgShp" presStyleIdx="3" presStyleCnt="5"/>
      <dgm:spPr/>
    </dgm:pt>
    <dgm:pt modelId="{772B0BD0-17F4-4F01-8303-3FB21C667C00}" type="pres">
      <dgm:prSet presAssocID="{F1D49121-D673-43E8-9EEF-6D9FB67566E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CE581DD-E569-4F6C-AEB3-7E5EB5626623}" type="pres">
      <dgm:prSet presAssocID="{F1D49121-D673-43E8-9EEF-6D9FB67566EF}" presName="spaceRect" presStyleCnt="0"/>
      <dgm:spPr/>
    </dgm:pt>
    <dgm:pt modelId="{17AB1FD9-996F-4B58-8F5C-D0F269C5E318}" type="pres">
      <dgm:prSet presAssocID="{F1D49121-D673-43E8-9EEF-6D9FB67566EF}" presName="parTx" presStyleLbl="revTx" presStyleIdx="3" presStyleCnt="5">
        <dgm:presLayoutVars>
          <dgm:chMax val="0"/>
          <dgm:chPref val="0"/>
        </dgm:presLayoutVars>
      </dgm:prSet>
      <dgm:spPr/>
    </dgm:pt>
    <dgm:pt modelId="{C0585CE7-D0CB-4A18-9263-4A26CEEA4AE6}" type="pres">
      <dgm:prSet presAssocID="{3AAB460F-D1A5-4EDF-A39A-FCABEAA0EAA8}" presName="sibTrans" presStyleCnt="0"/>
      <dgm:spPr/>
    </dgm:pt>
    <dgm:pt modelId="{53E255E6-EBB0-4372-B938-D27B9E364D2D}" type="pres">
      <dgm:prSet presAssocID="{71BE17F2-0AFB-456C-B654-7AA66554AE21}" presName="compNode" presStyleCnt="0"/>
      <dgm:spPr/>
    </dgm:pt>
    <dgm:pt modelId="{EE9CA53E-6877-4CF1-A5A1-F82968E6FDFE}" type="pres">
      <dgm:prSet presAssocID="{71BE17F2-0AFB-456C-B654-7AA66554AE21}" presName="bgRect" presStyleLbl="bgShp" presStyleIdx="4" presStyleCnt="5"/>
      <dgm:spPr/>
    </dgm:pt>
    <dgm:pt modelId="{47ED573E-F2CC-49CF-8DCD-89B74CBCB263}" type="pres">
      <dgm:prSet presAssocID="{71BE17F2-0AFB-456C-B654-7AA66554AE2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oking"/>
        </a:ext>
      </dgm:extLst>
    </dgm:pt>
    <dgm:pt modelId="{1E606F1A-CC08-4E34-9F80-1ECE80386E84}" type="pres">
      <dgm:prSet presAssocID="{71BE17F2-0AFB-456C-B654-7AA66554AE21}" presName="spaceRect" presStyleCnt="0"/>
      <dgm:spPr/>
    </dgm:pt>
    <dgm:pt modelId="{C1416BDF-D168-48D3-961D-47FBC374AF13}" type="pres">
      <dgm:prSet presAssocID="{71BE17F2-0AFB-456C-B654-7AA66554AE2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27AC210-CCFB-4DD6-848F-32603A40A9FE}" type="presOf" srcId="{DA824201-1D6A-4D73-B57D-9FD2C6FB49BF}" destId="{45A7461B-DFEE-4AF5-97B6-E0E1604713DC}" srcOrd="0" destOrd="0" presId="urn:microsoft.com/office/officeart/2018/2/layout/IconVerticalSolidList"/>
    <dgm:cxn modelId="{EFCE5B68-4C7F-4E20-90C8-EC122F21CF3A}" srcId="{DA824201-1D6A-4D73-B57D-9FD2C6FB49BF}" destId="{1DC21170-0F29-419D-A003-13FDA049086E}" srcOrd="1" destOrd="0" parTransId="{1358EEB4-8438-4008-B57B-27FEC9C409EA}" sibTransId="{DCE23849-C544-4875-9E01-CD542F2D3CC8}"/>
    <dgm:cxn modelId="{7DE25358-7CCA-4F0A-86E8-6F57122639CB}" srcId="{DA824201-1D6A-4D73-B57D-9FD2C6FB49BF}" destId="{71BE17F2-0AFB-456C-B654-7AA66554AE21}" srcOrd="4" destOrd="0" parTransId="{A651F433-73CC-45B9-975F-78F05C109731}" sibTransId="{5779CB14-CA3C-4EB8-9410-CDE43A169002}"/>
    <dgm:cxn modelId="{A58B0EA2-A88C-4625-BDD3-2314A12C94AB}" srcId="{DA824201-1D6A-4D73-B57D-9FD2C6FB49BF}" destId="{8C3821F7-B795-4749-8101-6F1394F8117C}" srcOrd="0" destOrd="0" parTransId="{302BFA43-A59A-4376-B7E4-E2C6DEFD4C94}" sibTransId="{CF5FB55D-9190-41BB-B0CA-C0C91AC6DCF3}"/>
    <dgm:cxn modelId="{0B4FC5AE-1FD4-4CB9-BCCC-4B65CACDE63B}" type="presOf" srcId="{02FCF201-6B76-4C75-922B-695F46B32FF4}" destId="{6EB5D716-2FDD-49CE-9D3E-6CA42BBE2B11}" srcOrd="0" destOrd="0" presId="urn:microsoft.com/office/officeart/2018/2/layout/IconVerticalSolidList"/>
    <dgm:cxn modelId="{B26C5DB0-8F63-41CD-A050-D3FD9AF32DE2}" type="presOf" srcId="{F1D49121-D673-43E8-9EEF-6D9FB67566EF}" destId="{17AB1FD9-996F-4B58-8F5C-D0F269C5E318}" srcOrd="0" destOrd="0" presId="urn:microsoft.com/office/officeart/2018/2/layout/IconVerticalSolidList"/>
    <dgm:cxn modelId="{337432C7-C063-4614-B261-91740108EF7F}" srcId="{DA824201-1D6A-4D73-B57D-9FD2C6FB49BF}" destId="{F1D49121-D673-43E8-9EEF-6D9FB67566EF}" srcOrd="3" destOrd="0" parTransId="{B8EDA556-B734-4873-A17D-C0AD2B199386}" sibTransId="{3AAB460F-D1A5-4EDF-A39A-FCABEAA0EAA8}"/>
    <dgm:cxn modelId="{3B84DDCF-3B31-4FC6-BE12-8ACBC766F721}" type="presOf" srcId="{8C3821F7-B795-4749-8101-6F1394F8117C}" destId="{A8B612F7-ED55-4589-889E-7A2578A0D850}" srcOrd="0" destOrd="0" presId="urn:microsoft.com/office/officeart/2018/2/layout/IconVerticalSolidList"/>
    <dgm:cxn modelId="{611DA7E3-4233-4703-8237-5FA9667F90D7}" srcId="{DA824201-1D6A-4D73-B57D-9FD2C6FB49BF}" destId="{02FCF201-6B76-4C75-922B-695F46B32FF4}" srcOrd="2" destOrd="0" parTransId="{CB3F643B-5C4B-448F-8DBF-3F0D0E749C13}" sibTransId="{6DF090D1-CB39-40DD-8E41-9C297E887A89}"/>
    <dgm:cxn modelId="{1BC63EEF-01E4-4EAE-9B8E-EE569E665CBB}" type="presOf" srcId="{71BE17F2-0AFB-456C-B654-7AA66554AE21}" destId="{C1416BDF-D168-48D3-961D-47FBC374AF13}" srcOrd="0" destOrd="0" presId="urn:microsoft.com/office/officeart/2018/2/layout/IconVerticalSolidList"/>
    <dgm:cxn modelId="{009100FD-C98C-4CCB-9319-4ECF92A4B913}" type="presOf" srcId="{1DC21170-0F29-419D-A003-13FDA049086E}" destId="{FC336374-99A6-4673-B746-8F09C298B843}" srcOrd="0" destOrd="0" presId="urn:microsoft.com/office/officeart/2018/2/layout/IconVerticalSolidList"/>
    <dgm:cxn modelId="{71CE1D9B-36C2-462A-BC8E-FD39265B7487}" type="presParOf" srcId="{45A7461B-DFEE-4AF5-97B6-E0E1604713DC}" destId="{8299BB5F-9973-43D2-A85E-315E8ED9BC1E}" srcOrd="0" destOrd="0" presId="urn:microsoft.com/office/officeart/2018/2/layout/IconVerticalSolidList"/>
    <dgm:cxn modelId="{6A8D84B4-732A-4D01-B6B5-DF3A4490A711}" type="presParOf" srcId="{8299BB5F-9973-43D2-A85E-315E8ED9BC1E}" destId="{89961B8C-0EC7-407A-9CF0-193E2F1521EC}" srcOrd="0" destOrd="0" presId="urn:microsoft.com/office/officeart/2018/2/layout/IconVerticalSolidList"/>
    <dgm:cxn modelId="{57BE0785-DC50-434E-AD95-1623B2B0972D}" type="presParOf" srcId="{8299BB5F-9973-43D2-A85E-315E8ED9BC1E}" destId="{075AA56E-933D-4C23-943E-ED72A6A128E9}" srcOrd="1" destOrd="0" presId="urn:microsoft.com/office/officeart/2018/2/layout/IconVerticalSolidList"/>
    <dgm:cxn modelId="{2A3BD6F9-D4C6-49A9-BCA4-11D271E2ADDB}" type="presParOf" srcId="{8299BB5F-9973-43D2-A85E-315E8ED9BC1E}" destId="{AAF157B1-9539-44AA-AEDA-334BD5F2F413}" srcOrd="2" destOrd="0" presId="urn:microsoft.com/office/officeart/2018/2/layout/IconVerticalSolidList"/>
    <dgm:cxn modelId="{F04647F2-929F-43F7-BB0B-0E8D29035277}" type="presParOf" srcId="{8299BB5F-9973-43D2-A85E-315E8ED9BC1E}" destId="{A8B612F7-ED55-4589-889E-7A2578A0D850}" srcOrd="3" destOrd="0" presId="urn:microsoft.com/office/officeart/2018/2/layout/IconVerticalSolidList"/>
    <dgm:cxn modelId="{714D6A07-12F0-4491-AC75-6831B1F33482}" type="presParOf" srcId="{45A7461B-DFEE-4AF5-97B6-E0E1604713DC}" destId="{4438A770-43D9-45AA-AFCB-C36FF8C9377C}" srcOrd="1" destOrd="0" presId="urn:microsoft.com/office/officeart/2018/2/layout/IconVerticalSolidList"/>
    <dgm:cxn modelId="{275B5145-6A43-4363-A17C-04D5DA810FA2}" type="presParOf" srcId="{45A7461B-DFEE-4AF5-97B6-E0E1604713DC}" destId="{D3FFE269-FC36-4673-872A-34C908B0069D}" srcOrd="2" destOrd="0" presId="urn:microsoft.com/office/officeart/2018/2/layout/IconVerticalSolidList"/>
    <dgm:cxn modelId="{1F2337AE-FC41-4252-876F-8F1EE91A58A7}" type="presParOf" srcId="{D3FFE269-FC36-4673-872A-34C908B0069D}" destId="{7195A213-97FF-48FB-BCE7-B3EAE4E084D3}" srcOrd="0" destOrd="0" presId="urn:microsoft.com/office/officeart/2018/2/layout/IconVerticalSolidList"/>
    <dgm:cxn modelId="{1860D3E0-4AA7-486D-875C-577B8523333C}" type="presParOf" srcId="{D3FFE269-FC36-4673-872A-34C908B0069D}" destId="{697CC29C-B7AA-45E5-91BF-E54F7DF74E2B}" srcOrd="1" destOrd="0" presId="urn:microsoft.com/office/officeart/2018/2/layout/IconVerticalSolidList"/>
    <dgm:cxn modelId="{4BAF3FF1-F5F2-4BEC-B9C5-EE38422832A0}" type="presParOf" srcId="{D3FFE269-FC36-4673-872A-34C908B0069D}" destId="{B3D57B20-EB65-496E-89C0-387AF0AF274A}" srcOrd="2" destOrd="0" presId="urn:microsoft.com/office/officeart/2018/2/layout/IconVerticalSolidList"/>
    <dgm:cxn modelId="{27E6DF59-4FC8-4D84-8001-A6BDE39EA600}" type="presParOf" srcId="{D3FFE269-FC36-4673-872A-34C908B0069D}" destId="{FC336374-99A6-4673-B746-8F09C298B843}" srcOrd="3" destOrd="0" presId="urn:microsoft.com/office/officeart/2018/2/layout/IconVerticalSolidList"/>
    <dgm:cxn modelId="{ACE80DAE-3BC0-4C22-9482-84CBA748C74A}" type="presParOf" srcId="{45A7461B-DFEE-4AF5-97B6-E0E1604713DC}" destId="{C8A523EA-7282-44D0-83DE-49345CD0A4CB}" srcOrd="3" destOrd="0" presId="urn:microsoft.com/office/officeart/2018/2/layout/IconVerticalSolidList"/>
    <dgm:cxn modelId="{0E97E93E-28F7-4AE1-83F7-865623C45B94}" type="presParOf" srcId="{45A7461B-DFEE-4AF5-97B6-E0E1604713DC}" destId="{8DD3E9CC-99CA-4067-B173-64F1CDB6F092}" srcOrd="4" destOrd="0" presId="urn:microsoft.com/office/officeart/2018/2/layout/IconVerticalSolidList"/>
    <dgm:cxn modelId="{70BDDDF2-B0AD-4BB9-8173-36BC2F30C3EB}" type="presParOf" srcId="{8DD3E9CC-99CA-4067-B173-64F1CDB6F092}" destId="{D86976D6-6BAF-438E-A0BD-7BD6391192F5}" srcOrd="0" destOrd="0" presId="urn:microsoft.com/office/officeart/2018/2/layout/IconVerticalSolidList"/>
    <dgm:cxn modelId="{861F2FBA-27A9-443B-AD23-EE4C7F4C3751}" type="presParOf" srcId="{8DD3E9CC-99CA-4067-B173-64F1CDB6F092}" destId="{9705BC05-63C2-493D-B5D7-F239E83D52D9}" srcOrd="1" destOrd="0" presId="urn:microsoft.com/office/officeart/2018/2/layout/IconVerticalSolidList"/>
    <dgm:cxn modelId="{9D2BF0A5-6E89-4233-8D74-66F080EF85A1}" type="presParOf" srcId="{8DD3E9CC-99CA-4067-B173-64F1CDB6F092}" destId="{6ECA8AD5-179C-46D0-8B8B-114A973C8F19}" srcOrd="2" destOrd="0" presId="urn:microsoft.com/office/officeart/2018/2/layout/IconVerticalSolidList"/>
    <dgm:cxn modelId="{94428E6D-CCDD-47BE-8B70-CD11FC667C19}" type="presParOf" srcId="{8DD3E9CC-99CA-4067-B173-64F1CDB6F092}" destId="{6EB5D716-2FDD-49CE-9D3E-6CA42BBE2B11}" srcOrd="3" destOrd="0" presId="urn:microsoft.com/office/officeart/2018/2/layout/IconVerticalSolidList"/>
    <dgm:cxn modelId="{5BA2F869-BF1D-4E9A-BFB3-2C4211CB2F33}" type="presParOf" srcId="{45A7461B-DFEE-4AF5-97B6-E0E1604713DC}" destId="{7E5A357E-9198-4AC5-8BEC-D55A34495EC5}" srcOrd="5" destOrd="0" presId="urn:microsoft.com/office/officeart/2018/2/layout/IconVerticalSolidList"/>
    <dgm:cxn modelId="{378D6B3F-3613-444F-AD3F-C631AE66E36C}" type="presParOf" srcId="{45A7461B-DFEE-4AF5-97B6-E0E1604713DC}" destId="{31597E2F-5C3F-4D88-84F9-5E2C5A643DF5}" srcOrd="6" destOrd="0" presId="urn:microsoft.com/office/officeart/2018/2/layout/IconVerticalSolidList"/>
    <dgm:cxn modelId="{9819C789-4968-4FBD-87CF-5E034247AAF5}" type="presParOf" srcId="{31597E2F-5C3F-4D88-84F9-5E2C5A643DF5}" destId="{D423A610-6800-46BB-80C7-799779999027}" srcOrd="0" destOrd="0" presId="urn:microsoft.com/office/officeart/2018/2/layout/IconVerticalSolidList"/>
    <dgm:cxn modelId="{C32F387B-E13F-4D59-A56B-A9B706551FFB}" type="presParOf" srcId="{31597E2F-5C3F-4D88-84F9-5E2C5A643DF5}" destId="{772B0BD0-17F4-4F01-8303-3FB21C667C00}" srcOrd="1" destOrd="0" presId="urn:microsoft.com/office/officeart/2018/2/layout/IconVerticalSolidList"/>
    <dgm:cxn modelId="{159164CB-9D9C-4B93-AB94-D10A475782E8}" type="presParOf" srcId="{31597E2F-5C3F-4D88-84F9-5E2C5A643DF5}" destId="{4CE581DD-E569-4F6C-AEB3-7E5EB5626623}" srcOrd="2" destOrd="0" presId="urn:microsoft.com/office/officeart/2018/2/layout/IconVerticalSolidList"/>
    <dgm:cxn modelId="{8F98FE3A-2250-4221-9C81-36A21738C239}" type="presParOf" srcId="{31597E2F-5C3F-4D88-84F9-5E2C5A643DF5}" destId="{17AB1FD9-996F-4B58-8F5C-D0F269C5E318}" srcOrd="3" destOrd="0" presId="urn:microsoft.com/office/officeart/2018/2/layout/IconVerticalSolidList"/>
    <dgm:cxn modelId="{F13FBE9B-13DF-493F-A15E-A0F5341E5785}" type="presParOf" srcId="{45A7461B-DFEE-4AF5-97B6-E0E1604713DC}" destId="{C0585CE7-D0CB-4A18-9263-4A26CEEA4AE6}" srcOrd="7" destOrd="0" presId="urn:microsoft.com/office/officeart/2018/2/layout/IconVerticalSolidList"/>
    <dgm:cxn modelId="{87A1DEAD-62AD-45F8-B4D1-B1C623EE19DC}" type="presParOf" srcId="{45A7461B-DFEE-4AF5-97B6-E0E1604713DC}" destId="{53E255E6-EBB0-4372-B938-D27B9E364D2D}" srcOrd="8" destOrd="0" presId="urn:microsoft.com/office/officeart/2018/2/layout/IconVerticalSolidList"/>
    <dgm:cxn modelId="{16B0C2A5-A762-4D5C-9BBC-E0252F2C0850}" type="presParOf" srcId="{53E255E6-EBB0-4372-B938-D27B9E364D2D}" destId="{EE9CA53E-6877-4CF1-A5A1-F82968E6FDFE}" srcOrd="0" destOrd="0" presId="urn:microsoft.com/office/officeart/2018/2/layout/IconVerticalSolidList"/>
    <dgm:cxn modelId="{712F67FF-C818-4AAD-BD7E-FE19CF660375}" type="presParOf" srcId="{53E255E6-EBB0-4372-B938-D27B9E364D2D}" destId="{47ED573E-F2CC-49CF-8DCD-89B74CBCB263}" srcOrd="1" destOrd="0" presId="urn:microsoft.com/office/officeart/2018/2/layout/IconVerticalSolidList"/>
    <dgm:cxn modelId="{16484465-EFAF-4EA3-84C6-E6C833223D56}" type="presParOf" srcId="{53E255E6-EBB0-4372-B938-D27B9E364D2D}" destId="{1E606F1A-CC08-4E34-9F80-1ECE80386E84}" srcOrd="2" destOrd="0" presId="urn:microsoft.com/office/officeart/2018/2/layout/IconVerticalSolidList"/>
    <dgm:cxn modelId="{B6DF5C7F-36B1-471F-98D1-516F0DB98DF6}" type="presParOf" srcId="{53E255E6-EBB0-4372-B938-D27B9E364D2D}" destId="{C1416BDF-D168-48D3-961D-47FBC374AF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40C026-A15F-496E-A7F1-855BADBEBBBE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76324E-4DE7-41DB-B610-ACC8D186F41B}">
      <dgm:prSet/>
      <dgm:spPr/>
      <dgm:t>
        <a:bodyPr/>
        <a:lstStyle/>
        <a:p>
          <a:pPr>
            <a:defRPr b="1"/>
          </a:pPr>
          <a:r>
            <a:rPr lang="en-US"/>
            <a:t>1983</a:t>
          </a:r>
        </a:p>
      </dgm:t>
    </dgm:pt>
    <dgm:pt modelId="{EE8454FE-C035-47A9-A796-CAE13739D9C2}" type="parTrans" cxnId="{F3D6E5D3-19EB-4F47-B64E-5E46E1279327}">
      <dgm:prSet/>
      <dgm:spPr/>
      <dgm:t>
        <a:bodyPr/>
        <a:lstStyle/>
        <a:p>
          <a:endParaRPr lang="en-US"/>
        </a:p>
      </dgm:t>
    </dgm:pt>
    <dgm:pt modelId="{8382F40D-9D7E-4051-B998-15DCCBF48A79}" type="sibTrans" cxnId="{F3D6E5D3-19EB-4F47-B64E-5E46E1279327}">
      <dgm:prSet/>
      <dgm:spPr/>
      <dgm:t>
        <a:bodyPr/>
        <a:lstStyle/>
        <a:p>
          <a:endParaRPr lang="en-US"/>
        </a:p>
      </dgm:t>
    </dgm:pt>
    <dgm:pt modelId="{1ADF7D7B-1320-49D4-A6CC-36A37FBE84D7}">
      <dgm:prSet/>
      <dgm:spPr/>
      <dgm:t>
        <a:bodyPr/>
        <a:lstStyle/>
        <a:p>
          <a:r>
            <a:rPr lang="en-US"/>
            <a:t>HPV causes cervical cancer</a:t>
          </a:r>
        </a:p>
      </dgm:t>
    </dgm:pt>
    <dgm:pt modelId="{298FEB3C-8FB1-4A16-B68B-8E0EF686239A}" type="parTrans" cxnId="{5FED615F-D946-4C1C-8B0A-FFBA619C1A56}">
      <dgm:prSet/>
      <dgm:spPr/>
      <dgm:t>
        <a:bodyPr/>
        <a:lstStyle/>
        <a:p>
          <a:endParaRPr lang="en-US"/>
        </a:p>
      </dgm:t>
    </dgm:pt>
    <dgm:pt modelId="{27E24224-2CA2-4B27-ACF2-3E6CDC78163A}" type="sibTrans" cxnId="{5FED615F-D946-4C1C-8B0A-FFBA619C1A56}">
      <dgm:prSet/>
      <dgm:spPr/>
      <dgm:t>
        <a:bodyPr/>
        <a:lstStyle/>
        <a:p>
          <a:endParaRPr lang="en-US"/>
        </a:p>
      </dgm:t>
    </dgm:pt>
    <dgm:pt modelId="{742300F0-E5E0-4328-A917-FD6501E88A4B}">
      <dgm:prSet/>
      <dgm:spPr/>
      <dgm:t>
        <a:bodyPr/>
        <a:lstStyle/>
        <a:p>
          <a:pPr>
            <a:defRPr b="1"/>
          </a:pPr>
          <a:r>
            <a:rPr lang="en-US"/>
            <a:t>2006</a:t>
          </a:r>
        </a:p>
      </dgm:t>
    </dgm:pt>
    <dgm:pt modelId="{90F5699F-D14D-4183-BC89-E12762BD0A7C}" type="parTrans" cxnId="{7C0F1A48-ADDA-4660-ACDD-3F6FF65E694C}">
      <dgm:prSet/>
      <dgm:spPr/>
      <dgm:t>
        <a:bodyPr/>
        <a:lstStyle/>
        <a:p>
          <a:endParaRPr lang="en-US"/>
        </a:p>
      </dgm:t>
    </dgm:pt>
    <dgm:pt modelId="{11C3F034-EBC2-468B-82BD-DD1E76BBD8CE}" type="sibTrans" cxnId="{7C0F1A48-ADDA-4660-ACDD-3F6FF65E694C}">
      <dgm:prSet/>
      <dgm:spPr/>
      <dgm:t>
        <a:bodyPr/>
        <a:lstStyle/>
        <a:p>
          <a:endParaRPr lang="en-US"/>
        </a:p>
      </dgm:t>
    </dgm:pt>
    <dgm:pt modelId="{7919A49E-0BB7-49CA-8098-97BFDDAE8A7C}">
      <dgm:prSet/>
      <dgm:spPr/>
      <dgm:t>
        <a:bodyPr/>
        <a:lstStyle/>
        <a:p>
          <a:r>
            <a:rPr lang="en-US"/>
            <a:t>HPV4 licensed and approved by the FDA for girls ages 9-26</a:t>
          </a:r>
        </a:p>
      </dgm:t>
    </dgm:pt>
    <dgm:pt modelId="{29FDEC02-CED7-48C9-A846-98E3BE709421}" type="parTrans" cxnId="{4FCD3605-E4FD-4FE5-A20C-71976B34884C}">
      <dgm:prSet/>
      <dgm:spPr/>
      <dgm:t>
        <a:bodyPr/>
        <a:lstStyle/>
        <a:p>
          <a:endParaRPr lang="en-US"/>
        </a:p>
      </dgm:t>
    </dgm:pt>
    <dgm:pt modelId="{2C34E3EB-EA39-4C08-8EBA-2005BC6A5109}" type="sibTrans" cxnId="{4FCD3605-E4FD-4FE5-A20C-71976B34884C}">
      <dgm:prSet/>
      <dgm:spPr/>
      <dgm:t>
        <a:bodyPr/>
        <a:lstStyle/>
        <a:p>
          <a:endParaRPr lang="en-US"/>
        </a:p>
      </dgm:t>
    </dgm:pt>
    <dgm:pt modelId="{CCC1E1B0-322F-44CD-8E5E-DB5B97119CE4}">
      <dgm:prSet/>
      <dgm:spPr/>
      <dgm:t>
        <a:bodyPr/>
        <a:lstStyle/>
        <a:p>
          <a:pPr>
            <a:defRPr b="1"/>
          </a:pPr>
          <a:r>
            <a:rPr lang="en-US"/>
            <a:t>2011</a:t>
          </a:r>
        </a:p>
      </dgm:t>
    </dgm:pt>
    <dgm:pt modelId="{3371BCFB-6E31-4F22-B315-F04C378BF9E0}" type="parTrans" cxnId="{33DFDD02-4891-42ED-BE2A-2E37ACA886B1}">
      <dgm:prSet/>
      <dgm:spPr/>
      <dgm:t>
        <a:bodyPr/>
        <a:lstStyle/>
        <a:p>
          <a:endParaRPr lang="en-US"/>
        </a:p>
      </dgm:t>
    </dgm:pt>
    <dgm:pt modelId="{700F0F74-85B3-4CB5-8875-453876E1016D}" type="sibTrans" cxnId="{33DFDD02-4891-42ED-BE2A-2E37ACA886B1}">
      <dgm:prSet/>
      <dgm:spPr/>
      <dgm:t>
        <a:bodyPr/>
        <a:lstStyle/>
        <a:p>
          <a:endParaRPr lang="en-US"/>
        </a:p>
      </dgm:t>
    </dgm:pt>
    <dgm:pt modelId="{D898B0CD-F5B1-44C0-926E-4096DEBD65D7}">
      <dgm:prSet/>
      <dgm:spPr/>
      <dgm:t>
        <a:bodyPr/>
        <a:lstStyle/>
        <a:p>
          <a:r>
            <a:rPr lang="en-US"/>
            <a:t>Routine use in males recommended</a:t>
          </a:r>
        </a:p>
      </dgm:t>
    </dgm:pt>
    <dgm:pt modelId="{8CB1440C-26D6-4509-9BD9-3DDCFB5385C2}" type="parTrans" cxnId="{DCC4F9EE-ECD9-473C-BCC1-13FB58A70DA4}">
      <dgm:prSet/>
      <dgm:spPr/>
      <dgm:t>
        <a:bodyPr/>
        <a:lstStyle/>
        <a:p>
          <a:endParaRPr lang="en-US"/>
        </a:p>
      </dgm:t>
    </dgm:pt>
    <dgm:pt modelId="{9B9E67E3-2126-4597-A347-30E7812D54FE}" type="sibTrans" cxnId="{DCC4F9EE-ECD9-473C-BCC1-13FB58A70DA4}">
      <dgm:prSet/>
      <dgm:spPr/>
      <dgm:t>
        <a:bodyPr/>
        <a:lstStyle/>
        <a:p>
          <a:endParaRPr lang="en-US"/>
        </a:p>
      </dgm:t>
    </dgm:pt>
    <dgm:pt modelId="{F5BDB594-85C7-4752-B347-B54F4E497650}">
      <dgm:prSet/>
      <dgm:spPr/>
      <dgm:t>
        <a:bodyPr/>
        <a:lstStyle/>
        <a:p>
          <a:pPr>
            <a:defRPr b="1"/>
          </a:pPr>
          <a:r>
            <a:rPr lang="en-US"/>
            <a:t>2014</a:t>
          </a:r>
        </a:p>
      </dgm:t>
    </dgm:pt>
    <dgm:pt modelId="{AD2BC40E-4C1A-4B94-A002-27038EC1E76E}" type="parTrans" cxnId="{2C553986-2754-4F73-82C7-04CF8E2C69F2}">
      <dgm:prSet/>
      <dgm:spPr/>
      <dgm:t>
        <a:bodyPr/>
        <a:lstStyle/>
        <a:p>
          <a:endParaRPr lang="en-US"/>
        </a:p>
      </dgm:t>
    </dgm:pt>
    <dgm:pt modelId="{6615544C-447E-4F83-A9D8-9F08FE6C872E}" type="sibTrans" cxnId="{2C553986-2754-4F73-82C7-04CF8E2C69F2}">
      <dgm:prSet/>
      <dgm:spPr/>
      <dgm:t>
        <a:bodyPr/>
        <a:lstStyle/>
        <a:p>
          <a:endParaRPr lang="en-US"/>
        </a:p>
      </dgm:t>
    </dgm:pt>
    <dgm:pt modelId="{4C394BB5-4A75-4D0A-8835-DB405CF82125}">
      <dgm:prSet/>
      <dgm:spPr/>
      <dgm:t>
        <a:bodyPr/>
        <a:lstStyle/>
        <a:p>
          <a:r>
            <a:rPr lang="en-US"/>
            <a:t>HPV9</a:t>
          </a:r>
        </a:p>
      </dgm:t>
    </dgm:pt>
    <dgm:pt modelId="{60AE7C17-8CFC-4E91-A887-D7D5E3C67781}" type="parTrans" cxnId="{1E30B9FD-14DB-4E76-A5F0-2754EE468D1E}">
      <dgm:prSet/>
      <dgm:spPr/>
      <dgm:t>
        <a:bodyPr/>
        <a:lstStyle/>
        <a:p>
          <a:endParaRPr lang="en-US"/>
        </a:p>
      </dgm:t>
    </dgm:pt>
    <dgm:pt modelId="{D64DEAD8-CAB1-4E89-95B1-4EAE1DD836BE}" type="sibTrans" cxnId="{1E30B9FD-14DB-4E76-A5F0-2754EE468D1E}">
      <dgm:prSet/>
      <dgm:spPr/>
      <dgm:t>
        <a:bodyPr/>
        <a:lstStyle/>
        <a:p>
          <a:endParaRPr lang="en-US"/>
        </a:p>
      </dgm:t>
    </dgm:pt>
    <dgm:pt modelId="{E45836B8-F85B-4F75-A5CF-E4631D80F7BC}">
      <dgm:prSet/>
      <dgm:spPr/>
      <dgm:t>
        <a:bodyPr/>
        <a:lstStyle/>
        <a:p>
          <a:pPr>
            <a:defRPr b="1"/>
          </a:pPr>
          <a:r>
            <a:rPr lang="en-US"/>
            <a:t>2019</a:t>
          </a:r>
        </a:p>
      </dgm:t>
    </dgm:pt>
    <dgm:pt modelId="{3AAF129F-2F86-49AD-B73C-D7C7A0477AD0}" type="parTrans" cxnId="{C8701B55-EB10-4567-B193-1DCDD24D0ADA}">
      <dgm:prSet/>
      <dgm:spPr/>
      <dgm:t>
        <a:bodyPr/>
        <a:lstStyle/>
        <a:p>
          <a:endParaRPr lang="en-US"/>
        </a:p>
      </dgm:t>
    </dgm:pt>
    <dgm:pt modelId="{225EBA7F-9361-49DD-902C-8D89CF0BDD30}" type="sibTrans" cxnId="{C8701B55-EB10-4567-B193-1DCDD24D0ADA}">
      <dgm:prSet/>
      <dgm:spPr/>
      <dgm:t>
        <a:bodyPr/>
        <a:lstStyle/>
        <a:p>
          <a:endParaRPr lang="en-US"/>
        </a:p>
      </dgm:t>
    </dgm:pt>
    <dgm:pt modelId="{A3884631-F227-43D3-907E-27627F0FE7BB}">
      <dgm:prSet/>
      <dgm:spPr/>
      <dgm:t>
        <a:bodyPr/>
        <a:lstStyle/>
        <a:p>
          <a:r>
            <a:rPr lang="en-US"/>
            <a:t>100 countries incorporated HPV vaccination into their regular vaccine schedule</a:t>
          </a:r>
        </a:p>
      </dgm:t>
    </dgm:pt>
    <dgm:pt modelId="{FCD7B3E8-5204-4715-A154-96749078C21D}" type="parTrans" cxnId="{1228AA3F-6DCD-4E17-8C0D-FFC57E00E367}">
      <dgm:prSet/>
      <dgm:spPr/>
      <dgm:t>
        <a:bodyPr/>
        <a:lstStyle/>
        <a:p>
          <a:endParaRPr lang="en-US"/>
        </a:p>
      </dgm:t>
    </dgm:pt>
    <dgm:pt modelId="{FCC8FD06-F768-4E04-970A-4A6D6F38FFB7}" type="sibTrans" cxnId="{1228AA3F-6DCD-4E17-8C0D-FFC57E00E367}">
      <dgm:prSet/>
      <dgm:spPr/>
      <dgm:t>
        <a:bodyPr/>
        <a:lstStyle/>
        <a:p>
          <a:endParaRPr lang="en-US"/>
        </a:p>
      </dgm:t>
    </dgm:pt>
    <dgm:pt modelId="{EE11E64F-2109-43A7-9D24-783B414EDDAC}">
      <dgm:prSet/>
      <dgm:spPr/>
      <dgm:t>
        <a:bodyPr/>
        <a:lstStyle/>
        <a:p>
          <a:pPr>
            <a:defRPr b="1"/>
          </a:pPr>
          <a:r>
            <a:rPr lang="en-US"/>
            <a:t>2020</a:t>
          </a:r>
        </a:p>
      </dgm:t>
    </dgm:pt>
    <dgm:pt modelId="{216B683B-4FE7-4A66-BE30-2E1D6EFD75AD}" type="parTrans" cxnId="{2C1DE467-39C7-40FF-B601-158370AD36DE}">
      <dgm:prSet/>
      <dgm:spPr/>
      <dgm:t>
        <a:bodyPr/>
        <a:lstStyle/>
        <a:p>
          <a:endParaRPr lang="en-US"/>
        </a:p>
      </dgm:t>
    </dgm:pt>
    <dgm:pt modelId="{9F24E68C-F1E4-4DD2-ABE1-0D94253BBA61}" type="sibTrans" cxnId="{2C1DE467-39C7-40FF-B601-158370AD36DE}">
      <dgm:prSet/>
      <dgm:spPr/>
      <dgm:t>
        <a:bodyPr/>
        <a:lstStyle/>
        <a:p>
          <a:endParaRPr lang="en-US"/>
        </a:p>
      </dgm:t>
    </dgm:pt>
    <dgm:pt modelId="{4D4DC765-07EE-48E3-93CF-AEAF1725C2C4}">
      <dgm:prSet/>
      <dgm:spPr/>
      <dgm:t>
        <a:bodyPr/>
        <a:lstStyle/>
        <a:p>
          <a:r>
            <a:rPr lang="en-US"/>
            <a:t>Expanded FDA indication-for all other HPV associated cancers</a:t>
          </a:r>
        </a:p>
      </dgm:t>
    </dgm:pt>
    <dgm:pt modelId="{3347F1A0-9DAB-4FDC-81EF-1FC695B0A702}" type="parTrans" cxnId="{34705452-7607-4CDB-9F44-BB18B48F980D}">
      <dgm:prSet/>
      <dgm:spPr/>
      <dgm:t>
        <a:bodyPr/>
        <a:lstStyle/>
        <a:p>
          <a:endParaRPr lang="en-US"/>
        </a:p>
      </dgm:t>
    </dgm:pt>
    <dgm:pt modelId="{6B21A5EB-FF72-4CE7-916E-113421B6EBD9}" type="sibTrans" cxnId="{34705452-7607-4CDB-9F44-BB18B48F980D}">
      <dgm:prSet/>
      <dgm:spPr/>
      <dgm:t>
        <a:bodyPr/>
        <a:lstStyle/>
        <a:p>
          <a:endParaRPr lang="en-US"/>
        </a:p>
      </dgm:t>
    </dgm:pt>
    <dgm:pt modelId="{2926F5E4-01AC-4A0C-8286-F5DF13075DB0}" type="pres">
      <dgm:prSet presAssocID="{F540C026-A15F-496E-A7F1-855BADBEBBBE}" presName="root" presStyleCnt="0">
        <dgm:presLayoutVars>
          <dgm:chMax/>
          <dgm:chPref/>
          <dgm:animLvl val="lvl"/>
        </dgm:presLayoutVars>
      </dgm:prSet>
      <dgm:spPr/>
    </dgm:pt>
    <dgm:pt modelId="{A4DCFF01-D49E-4F1D-A5CA-952EBD478192}" type="pres">
      <dgm:prSet presAssocID="{F540C026-A15F-496E-A7F1-855BADBEBBBE}" presName="divider" presStyleLbl="fgAcc1" presStyleIdx="0" presStyleCnt="1"/>
      <dgm:spPr/>
    </dgm:pt>
    <dgm:pt modelId="{7DAC8454-C1F3-435D-B07A-615AC0908415}" type="pres">
      <dgm:prSet presAssocID="{F540C026-A15F-496E-A7F1-855BADBEBBBE}" presName="nodes" presStyleCnt="0">
        <dgm:presLayoutVars>
          <dgm:chMax/>
          <dgm:chPref/>
          <dgm:animLvl val="lvl"/>
        </dgm:presLayoutVars>
      </dgm:prSet>
      <dgm:spPr/>
    </dgm:pt>
    <dgm:pt modelId="{45A03570-9E57-4403-A265-B5A9B64B61A7}" type="pres">
      <dgm:prSet presAssocID="{0676324E-4DE7-41DB-B610-ACC8D186F41B}" presName="composite" presStyleCnt="0"/>
      <dgm:spPr/>
    </dgm:pt>
    <dgm:pt modelId="{293D439F-9189-4E2A-9151-79FFB1530503}" type="pres">
      <dgm:prSet presAssocID="{0676324E-4DE7-41DB-B610-ACC8D186F41B}" presName="L1TextContainer" presStyleLbl="alignNode1" presStyleIdx="0" presStyleCnt="6">
        <dgm:presLayoutVars>
          <dgm:chMax val="1"/>
          <dgm:chPref val="1"/>
          <dgm:bulletEnabled val="1"/>
        </dgm:presLayoutVars>
      </dgm:prSet>
      <dgm:spPr/>
    </dgm:pt>
    <dgm:pt modelId="{061D8007-387C-459B-85D3-95743954EC2A}" type="pres">
      <dgm:prSet presAssocID="{0676324E-4DE7-41DB-B610-ACC8D186F41B}" presName="L2TextContainerWrapper" presStyleCnt="0">
        <dgm:presLayoutVars>
          <dgm:bulletEnabled val="1"/>
        </dgm:presLayoutVars>
      </dgm:prSet>
      <dgm:spPr/>
    </dgm:pt>
    <dgm:pt modelId="{EB9EFE75-7F9C-4FE6-9BB1-7DB11276D789}" type="pres">
      <dgm:prSet presAssocID="{0676324E-4DE7-41DB-B610-ACC8D186F41B}" presName="L2TextContainer" presStyleLbl="bgAccFollowNode1" presStyleIdx="0" presStyleCnt="6"/>
      <dgm:spPr/>
    </dgm:pt>
    <dgm:pt modelId="{992A9131-3266-4CC5-BCF6-8D1827B2D3E2}" type="pres">
      <dgm:prSet presAssocID="{0676324E-4DE7-41DB-B610-ACC8D186F41B}" presName="FlexibleEmptyPlaceHolder" presStyleCnt="0"/>
      <dgm:spPr/>
    </dgm:pt>
    <dgm:pt modelId="{C4A13639-74DB-4359-A448-3F994E0CCC33}" type="pres">
      <dgm:prSet presAssocID="{0676324E-4DE7-41DB-B610-ACC8D186F41B}" presName="ConnectLine" presStyleLbl="sibTrans1D1" presStyleIdx="0" presStyleCnt="6"/>
      <dgm:spPr/>
    </dgm:pt>
    <dgm:pt modelId="{E288D4BD-96DA-4642-97E2-84112DD35DBF}" type="pres">
      <dgm:prSet presAssocID="{0676324E-4DE7-41DB-B610-ACC8D186F41B}" presName="ConnectorPoint" presStyleLbl="node1" presStyleIdx="0" presStyleCnt="6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DA2391B-CDC3-4199-AE61-39F37539568E}" type="pres">
      <dgm:prSet presAssocID="{0676324E-4DE7-41DB-B610-ACC8D186F41B}" presName="EmptyPlaceHolder" presStyleCnt="0"/>
      <dgm:spPr/>
    </dgm:pt>
    <dgm:pt modelId="{9ACF19B2-C5E8-41E1-AD1B-EE6A8E751A72}" type="pres">
      <dgm:prSet presAssocID="{8382F40D-9D7E-4051-B998-15DCCBF48A79}" presName="spaceBetweenRectangles" presStyleCnt="0"/>
      <dgm:spPr/>
    </dgm:pt>
    <dgm:pt modelId="{137F99BF-EC1B-4C1E-915D-546BCA7AADC6}" type="pres">
      <dgm:prSet presAssocID="{742300F0-E5E0-4328-A917-FD6501E88A4B}" presName="composite" presStyleCnt="0"/>
      <dgm:spPr/>
    </dgm:pt>
    <dgm:pt modelId="{57BB5496-9A14-43C0-9241-CFBC12608578}" type="pres">
      <dgm:prSet presAssocID="{742300F0-E5E0-4328-A917-FD6501E88A4B}" presName="L1TextContainer" presStyleLbl="alignNode1" presStyleIdx="1" presStyleCnt="6">
        <dgm:presLayoutVars>
          <dgm:chMax val="1"/>
          <dgm:chPref val="1"/>
          <dgm:bulletEnabled val="1"/>
        </dgm:presLayoutVars>
      </dgm:prSet>
      <dgm:spPr/>
    </dgm:pt>
    <dgm:pt modelId="{1ADD5FC8-6820-4120-84BA-C40771E3A960}" type="pres">
      <dgm:prSet presAssocID="{742300F0-E5E0-4328-A917-FD6501E88A4B}" presName="L2TextContainerWrapper" presStyleCnt="0">
        <dgm:presLayoutVars>
          <dgm:bulletEnabled val="1"/>
        </dgm:presLayoutVars>
      </dgm:prSet>
      <dgm:spPr/>
    </dgm:pt>
    <dgm:pt modelId="{77F674C1-4E12-49CB-9391-1B903A1200DA}" type="pres">
      <dgm:prSet presAssocID="{742300F0-E5E0-4328-A917-FD6501E88A4B}" presName="L2TextContainer" presStyleLbl="bgAccFollowNode1" presStyleIdx="1" presStyleCnt="6"/>
      <dgm:spPr/>
    </dgm:pt>
    <dgm:pt modelId="{931E2E0F-19D1-4307-915C-87579901F610}" type="pres">
      <dgm:prSet presAssocID="{742300F0-E5E0-4328-A917-FD6501E88A4B}" presName="FlexibleEmptyPlaceHolder" presStyleCnt="0"/>
      <dgm:spPr/>
    </dgm:pt>
    <dgm:pt modelId="{9E9B2C0B-D6C5-44A9-9846-4B2E01E35325}" type="pres">
      <dgm:prSet presAssocID="{742300F0-E5E0-4328-A917-FD6501E88A4B}" presName="ConnectLine" presStyleLbl="sibTrans1D1" presStyleIdx="1" presStyleCnt="6"/>
      <dgm:spPr/>
    </dgm:pt>
    <dgm:pt modelId="{F184B6AA-C3EF-44AB-A006-B7806C404FEF}" type="pres">
      <dgm:prSet presAssocID="{742300F0-E5E0-4328-A917-FD6501E88A4B}" presName="ConnectorPoint" presStyleLbl="node1" presStyleIdx="1" presStyleCnt="6"/>
      <dgm:spPr>
        <a:solidFill>
          <a:schemeClr val="accent5">
            <a:hueOff val="-2811441"/>
            <a:satOff val="-4318"/>
            <a:lumOff val="-203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913DFBD-20C4-4311-95D3-30D68F9DF5EA}" type="pres">
      <dgm:prSet presAssocID="{742300F0-E5E0-4328-A917-FD6501E88A4B}" presName="EmptyPlaceHolder" presStyleCnt="0"/>
      <dgm:spPr/>
    </dgm:pt>
    <dgm:pt modelId="{DA785F4F-0D4A-4A03-9984-922116EA045A}" type="pres">
      <dgm:prSet presAssocID="{11C3F034-EBC2-468B-82BD-DD1E76BBD8CE}" presName="spaceBetweenRectangles" presStyleCnt="0"/>
      <dgm:spPr/>
    </dgm:pt>
    <dgm:pt modelId="{C7F5E892-00CC-42B6-B260-F321D0394143}" type="pres">
      <dgm:prSet presAssocID="{CCC1E1B0-322F-44CD-8E5E-DB5B97119CE4}" presName="composite" presStyleCnt="0"/>
      <dgm:spPr/>
    </dgm:pt>
    <dgm:pt modelId="{798D2E39-E7C4-4E9A-BC65-C959E4845E3A}" type="pres">
      <dgm:prSet presAssocID="{CCC1E1B0-322F-44CD-8E5E-DB5B97119CE4}" presName="L1TextContainer" presStyleLbl="alignNode1" presStyleIdx="2" presStyleCnt="6">
        <dgm:presLayoutVars>
          <dgm:chMax val="1"/>
          <dgm:chPref val="1"/>
          <dgm:bulletEnabled val="1"/>
        </dgm:presLayoutVars>
      </dgm:prSet>
      <dgm:spPr/>
    </dgm:pt>
    <dgm:pt modelId="{7AF12CDF-EBE0-41F0-9B1E-0CEE57FC35CF}" type="pres">
      <dgm:prSet presAssocID="{CCC1E1B0-322F-44CD-8E5E-DB5B97119CE4}" presName="L2TextContainerWrapper" presStyleCnt="0">
        <dgm:presLayoutVars>
          <dgm:bulletEnabled val="1"/>
        </dgm:presLayoutVars>
      </dgm:prSet>
      <dgm:spPr/>
    </dgm:pt>
    <dgm:pt modelId="{41336D65-848B-4D41-9B43-1F7386D48E44}" type="pres">
      <dgm:prSet presAssocID="{CCC1E1B0-322F-44CD-8E5E-DB5B97119CE4}" presName="L2TextContainer" presStyleLbl="bgAccFollowNode1" presStyleIdx="2" presStyleCnt="6"/>
      <dgm:spPr/>
    </dgm:pt>
    <dgm:pt modelId="{69860DFD-6BAF-4C4A-B01F-63A6F19928EB}" type="pres">
      <dgm:prSet presAssocID="{CCC1E1B0-322F-44CD-8E5E-DB5B97119CE4}" presName="FlexibleEmptyPlaceHolder" presStyleCnt="0"/>
      <dgm:spPr/>
    </dgm:pt>
    <dgm:pt modelId="{9C4D95BE-3A79-4367-91EC-85A1E5AFE448}" type="pres">
      <dgm:prSet presAssocID="{CCC1E1B0-322F-44CD-8E5E-DB5B97119CE4}" presName="ConnectLine" presStyleLbl="sibTrans1D1" presStyleIdx="2" presStyleCnt="6"/>
      <dgm:spPr/>
    </dgm:pt>
    <dgm:pt modelId="{FD552613-2421-433E-8EFF-E4E20D97F2EE}" type="pres">
      <dgm:prSet presAssocID="{CCC1E1B0-322F-44CD-8E5E-DB5B97119CE4}" presName="ConnectorPoint" presStyleLbl="node1" presStyleIdx="2" presStyleCnt="6"/>
      <dgm:spPr>
        <a:solidFill>
          <a:schemeClr val="accent5">
            <a:hueOff val="-5622883"/>
            <a:satOff val="-8636"/>
            <a:lumOff val="-407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636BC42-3472-4B89-A047-CADBC74C67AE}" type="pres">
      <dgm:prSet presAssocID="{CCC1E1B0-322F-44CD-8E5E-DB5B97119CE4}" presName="EmptyPlaceHolder" presStyleCnt="0"/>
      <dgm:spPr/>
    </dgm:pt>
    <dgm:pt modelId="{FB03A75E-A511-4D0D-949B-6CEEF018586D}" type="pres">
      <dgm:prSet presAssocID="{700F0F74-85B3-4CB5-8875-453876E1016D}" presName="spaceBetweenRectangles" presStyleCnt="0"/>
      <dgm:spPr/>
    </dgm:pt>
    <dgm:pt modelId="{06665574-7101-4152-AF15-7DDFEABC07D3}" type="pres">
      <dgm:prSet presAssocID="{F5BDB594-85C7-4752-B347-B54F4E497650}" presName="composite" presStyleCnt="0"/>
      <dgm:spPr/>
    </dgm:pt>
    <dgm:pt modelId="{938E9F4B-6FAA-4AA6-BCC6-A3514D42DFA9}" type="pres">
      <dgm:prSet presAssocID="{F5BDB594-85C7-4752-B347-B54F4E497650}" presName="L1TextContainer" presStyleLbl="alignNode1" presStyleIdx="3" presStyleCnt="6">
        <dgm:presLayoutVars>
          <dgm:chMax val="1"/>
          <dgm:chPref val="1"/>
          <dgm:bulletEnabled val="1"/>
        </dgm:presLayoutVars>
      </dgm:prSet>
      <dgm:spPr/>
    </dgm:pt>
    <dgm:pt modelId="{A2E437E9-9190-4F61-BB22-AC8EF2CD7569}" type="pres">
      <dgm:prSet presAssocID="{F5BDB594-85C7-4752-B347-B54F4E497650}" presName="L2TextContainerWrapper" presStyleCnt="0">
        <dgm:presLayoutVars>
          <dgm:bulletEnabled val="1"/>
        </dgm:presLayoutVars>
      </dgm:prSet>
      <dgm:spPr/>
    </dgm:pt>
    <dgm:pt modelId="{027FA072-90CE-4FFF-B6C3-712BFDAA10D6}" type="pres">
      <dgm:prSet presAssocID="{F5BDB594-85C7-4752-B347-B54F4E497650}" presName="L2TextContainer" presStyleLbl="bgAccFollowNode1" presStyleIdx="3" presStyleCnt="6"/>
      <dgm:spPr/>
    </dgm:pt>
    <dgm:pt modelId="{53BD3579-DC7D-437E-A7C8-2654600E197E}" type="pres">
      <dgm:prSet presAssocID="{F5BDB594-85C7-4752-B347-B54F4E497650}" presName="FlexibleEmptyPlaceHolder" presStyleCnt="0"/>
      <dgm:spPr/>
    </dgm:pt>
    <dgm:pt modelId="{A35B2DEE-DA04-41B0-966C-A60AC30A8D81}" type="pres">
      <dgm:prSet presAssocID="{F5BDB594-85C7-4752-B347-B54F4E497650}" presName="ConnectLine" presStyleLbl="sibTrans1D1" presStyleIdx="3" presStyleCnt="6"/>
      <dgm:spPr/>
    </dgm:pt>
    <dgm:pt modelId="{C1EC0533-8D6C-4034-B388-486C89619B64}" type="pres">
      <dgm:prSet presAssocID="{F5BDB594-85C7-4752-B347-B54F4E497650}" presName="ConnectorPoint" presStyleLbl="node1" presStyleIdx="3" presStyleCnt="6"/>
      <dgm:spPr>
        <a:solidFill>
          <a:schemeClr val="accent5">
            <a:hueOff val="-8434324"/>
            <a:satOff val="-12955"/>
            <a:lumOff val="-611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4833E4B-DFF5-435B-820E-9A01DB15712E}" type="pres">
      <dgm:prSet presAssocID="{F5BDB594-85C7-4752-B347-B54F4E497650}" presName="EmptyPlaceHolder" presStyleCnt="0"/>
      <dgm:spPr/>
    </dgm:pt>
    <dgm:pt modelId="{84AFBB57-33C9-4CC6-8CF9-1D9EF9F51520}" type="pres">
      <dgm:prSet presAssocID="{6615544C-447E-4F83-A9D8-9F08FE6C872E}" presName="spaceBetweenRectangles" presStyleCnt="0"/>
      <dgm:spPr/>
    </dgm:pt>
    <dgm:pt modelId="{3F475D41-C4FB-46DF-AE10-535A258FD1DA}" type="pres">
      <dgm:prSet presAssocID="{E45836B8-F85B-4F75-A5CF-E4631D80F7BC}" presName="composite" presStyleCnt="0"/>
      <dgm:spPr/>
    </dgm:pt>
    <dgm:pt modelId="{3AE7AF9D-7BFD-4CAC-A8DA-46F02B3CCD11}" type="pres">
      <dgm:prSet presAssocID="{E45836B8-F85B-4F75-A5CF-E4631D80F7BC}" presName="L1TextContainer" presStyleLbl="alignNode1" presStyleIdx="4" presStyleCnt="6">
        <dgm:presLayoutVars>
          <dgm:chMax val="1"/>
          <dgm:chPref val="1"/>
          <dgm:bulletEnabled val="1"/>
        </dgm:presLayoutVars>
      </dgm:prSet>
      <dgm:spPr/>
    </dgm:pt>
    <dgm:pt modelId="{4EE40C3D-F1EB-4241-9CAC-C29AD95ED058}" type="pres">
      <dgm:prSet presAssocID="{E45836B8-F85B-4F75-A5CF-E4631D80F7BC}" presName="L2TextContainerWrapper" presStyleCnt="0">
        <dgm:presLayoutVars>
          <dgm:bulletEnabled val="1"/>
        </dgm:presLayoutVars>
      </dgm:prSet>
      <dgm:spPr/>
    </dgm:pt>
    <dgm:pt modelId="{43CE9160-215D-40E8-AAAC-30F51912056B}" type="pres">
      <dgm:prSet presAssocID="{E45836B8-F85B-4F75-A5CF-E4631D80F7BC}" presName="L2TextContainer" presStyleLbl="bgAccFollowNode1" presStyleIdx="4" presStyleCnt="6"/>
      <dgm:spPr/>
    </dgm:pt>
    <dgm:pt modelId="{D484B2C3-0A57-4F84-9A7D-4AD46C100A7F}" type="pres">
      <dgm:prSet presAssocID="{E45836B8-F85B-4F75-A5CF-E4631D80F7BC}" presName="FlexibleEmptyPlaceHolder" presStyleCnt="0"/>
      <dgm:spPr/>
    </dgm:pt>
    <dgm:pt modelId="{5C36F9E2-008E-4294-8D66-BC466C33DDB3}" type="pres">
      <dgm:prSet presAssocID="{E45836B8-F85B-4F75-A5CF-E4631D80F7BC}" presName="ConnectLine" presStyleLbl="sibTrans1D1" presStyleIdx="4" presStyleCnt="6"/>
      <dgm:spPr/>
    </dgm:pt>
    <dgm:pt modelId="{44982E7F-1087-4B56-B7D4-BD239805C9AE}" type="pres">
      <dgm:prSet presAssocID="{E45836B8-F85B-4F75-A5CF-E4631D80F7BC}" presName="ConnectorPoint" presStyleLbl="node1" presStyleIdx="4" presStyleCnt="6"/>
      <dgm:spPr>
        <a:solidFill>
          <a:schemeClr val="accent5">
            <a:hueOff val="-11245766"/>
            <a:satOff val="-17273"/>
            <a:lumOff val="-815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5B8291F-934B-4459-84CE-47B41FFBAF8E}" type="pres">
      <dgm:prSet presAssocID="{E45836B8-F85B-4F75-A5CF-E4631D80F7BC}" presName="EmptyPlaceHolder" presStyleCnt="0"/>
      <dgm:spPr/>
    </dgm:pt>
    <dgm:pt modelId="{5C681711-139F-4114-BF13-3C2B60CA46EC}" type="pres">
      <dgm:prSet presAssocID="{225EBA7F-9361-49DD-902C-8D89CF0BDD30}" presName="spaceBetweenRectangles" presStyleCnt="0"/>
      <dgm:spPr/>
    </dgm:pt>
    <dgm:pt modelId="{17B7CAB0-330E-4487-B36A-D0D3204D1919}" type="pres">
      <dgm:prSet presAssocID="{EE11E64F-2109-43A7-9D24-783B414EDDAC}" presName="composite" presStyleCnt="0"/>
      <dgm:spPr/>
    </dgm:pt>
    <dgm:pt modelId="{DED66034-E901-4B5C-866E-1932585D8E8F}" type="pres">
      <dgm:prSet presAssocID="{EE11E64F-2109-43A7-9D24-783B414EDDAC}" presName="L1TextContainer" presStyleLbl="alignNode1" presStyleIdx="5" presStyleCnt="6">
        <dgm:presLayoutVars>
          <dgm:chMax val="1"/>
          <dgm:chPref val="1"/>
          <dgm:bulletEnabled val="1"/>
        </dgm:presLayoutVars>
      </dgm:prSet>
      <dgm:spPr/>
    </dgm:pt>
    <dgm:pt modelId="{793F909F-F81F-47AE-8F14-1AB1A06065C4}" type="pres">
      <dgm:prSet presAssocID="{EE11E64F-2109-43A7-9D24-783B414EDDAC}" presName="L2TextContainerWrapper" presStyleCnt="0">
        <dgm:presLayoutVars>
          <dgm:bulletEnabled val="1"/>
        </dgm:presLayoutVars>
      </dgm:prSet>
      <dgm:spPr/>
    </dgm:pt>
    <dgm:pt modelId="{7023AF81-60F1-4EBE-B865-C53D5E899989}" type="pres">
      <dgm:prSet presAssocID="{EE11E64F-2109-43A7-9D24-783B414EDDAC}" presName="L2TextContainer" presStyleLbl="bgAccFollowNode1" presStyleIdx="5" presStyleCnt="6"/>
      <dgm:spPr/>
    </dgm:pt>
    <dgm:pt modelId="{91FB2FEE-4806-4A2E-BADF-2FE14E61FCEE}" type="pres">
      <dgm:prSet presAssocID="{EE11E64F-2109-43A7-9D24-783B414EDDAC}" presName="FlexibleEmptyPlaceHolder" presStyleCnt="0"/>
      <dgm:spPr/>
    </dgm:pt>
    <dgm:pt modelId="{946516ED-ECA4-4D82-8F51-5911BDA1D749}" type="pres">
      <dgm:prSet presAssocID="{EE11E64F-2109-43A7-9D24-783B414EDDAC}" presName="ConnectLine" presStyleLbl="sibTrans1D1" presStyleIdx="5" presStyleCnt="6"/>
      <dgm:spPr/>
    </dgm:pt>
    <dgm:pt modelId="{1CE3A8FF-330B-424D-90C2-CEECE7B524A8}" type="pres">
      <dgm:prSet presAssocID="{EE11E64F-2109-43A7-9D24-783B414EDDAC}" presName="ConnectorPoint" presStyleLbl="node1" presStyleIdx="5" presStyleCnt="6"/>
      <dgm:spPr>
        <a:solidFill>
          <a:schemeClr val="accent5">
            <a:hueOff val="-14057206"/>
            <a:satOff val="-21591"/>
            <a:lumOff val="-1019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C071D6C-E32A-45C9-BBF8-2A9A9B2CB1E4}" type="pres">
      <dgm:prSet presAssocID="{EE11E64F-2109-43A7-9D24-783B414EDDAC}" presName="EmptyPlaceHolder" presStyleCnt="0"/>
      <dgm:spPr/>
    </dgm:pt>
  </dgm:ptLst>
  <dgm:cxnLst>
    <dgm:cxn modelId="{33DFDD02-4891-42ED-BE2A-2E37ACA886B1}" srcId="{F540C026-A15F-496E-A7F1-855BADBEBBBE}" destId="{CCC1E1B0-322F-44CD-8E5E-DB5B97119CE4}" srcOrd="2" destOrd="0" parTransId="{3371BCFB-6E31-4F22-B315-F04C378BF9E0}" sibTransId="{700F0F74-85B3-4CB5-8875-453876E1016D}"/>
    <dgm:cxn modelId="{4FCD3605-E4FD-4FE5-A20C-71976B34884C}" srcId="{742300F0-E5E0-4328-A917-FD6501E88A4B}" destId="{7919A49E-0BB7-49CA-8098-97BFDDAE8A7C}" srcOrd="0" destOrd="0" parTransId="{29FDEC02-CED7-48C9-A846-98E3BE709421}" sibTransId="{2C34E3EB-EA39-4C08-8EBA-2005BC6A5109}"/>
    <dgm:cxn modelId="{64A88629-6EA6-490D-9DCB-EBEB99615E53}" type="presOf" srcId="{E45836B8-F85B-4F75-A5CF-E4631D80F7BC}" destId="{3AE7AF9D-7BFD-4CAC-A8DA-46F02B3CCD11}" srcOrd="0" destOrd="0" presId="urn:microsoft.com/office/officeart/2017/3/layout/HorizontalLabelsTimeline"/>
    <dgm:cxn modelId="{FF53B03A-A82A-4283-A70F-44320A868A27}" type="presOf" srcId="{7919A49E-0BB7-49CA-8098-97BFDDAE8A7C}" destId="{77F674C1-4E12-49CB-9391-1B903A1200DA}" srcOrd="0" destOrd="0" presId="urn:microsoft.com/office/officeart/2017/3/layout/HorizontalLabelsTimeline"/>
    <dgm:cxn modelId="{1228AA3F-6DCD-4E17-8C0D-FFC57E00E367}" srcId="{E45836B8-F85B-4F75-A5CF-E4631D80F7BC}" destId="{A3884631-F227-43D3-907E-27627F0FE7BB}" srcOrd="0" destOrd="0" parTransId="{FCD7B3E8-5204-4715-A154-96749078C21D}" sibTransId="{FCC8FD06-F768-4E04-970A-4A6D6F38FFB7}"/>
    <dgm:cxn modelId="{5FED615F-D946-4C1C-8B0A-FFBA619C1A56}" srcId="{0676324E-4DE7-41DB-B610-ACC8D186F41B}" destId="{1ADF7D7B-1320-49D4-A6CC-36A37FBE84D7}" srcOrd="0" destOrd="0" parTransId="{298FEB3C-8FB1-4A16-B68B-8E0EF686239A}" sibTransId="{27E24224-2CA2-4B27-ACF2-3E6CDC78163A}"/>
    <dgm:cxn modelId="{D828F360-BE39-4B7E-8691-30E9C2C4C5D8}" type="presOf" srcId="{D898B0CD-F5B1-44C0-926E-4096DEBD65D7}" destId="{41336D65-848B-4D41-9B43-1F7386D48E44}" srcOrd="0" destOrd="0" presId="urn:microsoft.com/office/officeart/2017/3/layout/HorizontalLabelsTimeline"/>
    <dgm:cxn modelId="{2C1DE467-39C7-40FF-B601-158370AD36DE}" srcId="{F540C026-A15F-496E-A7F1-855BADBEBBBE}" destId="{EE11E64F-2109-43A7-9D24-783B414EDDAC}" srcOrd="5" destOrd="0" parTransId="{216B683B-4FE7-4A66-BE30-2E1D6EFD75AD}" sibTransId="{9F24E68C-F1E4-4DD2-ABE1-0D94253BBA61}"/>
    <dgm:cxn modelId="{7C0F1A48-ADDA-4660-ACDD-3F6FF65E694C}" srcId="{F540C026-A15F-496E-A7F1-855BADBEBBBE}" destId="{742300F0-E5E0-4328-A917-FD6501E88A4B}" srcOrd="1" destOrd="0" parTransId="{90F5699F-D14D-4183-BC89-E12762BD0A7C}" sibTransId="{11C3F034-EBC2-468B-82BD-DD1E76BBD8CE}"/>
    <dgm:cxn modelId="{C29C6550-D33B-4BF8-8767-872189E52566}" type="presOf" srcId="{0676324E-4DE7-41DB-B610-ACC8D186F41B}" destId="{293D439F-9189-4E2A-9151-79FFB1530503}" srcOrd="0" destOrd="0" presId="urn:microsoft.com/office/officeart/2017/3/layout/HorizontalLabelsTimeline"/>
    <dgm:cxn modelId="{C2D3E071-94A9-4BC3-936D-5FEC29919E23}" type="presOf" srcId="{F540C026-A15F-496E-A7F1-855BADBEBBBE}" destId="{2926F5E4-01AC-4A0C-8286-F5DF13075DB0}" srcOrd="0" destOrd="0" presId="urn:microsoft.com/office/officeart/2017/3/layout/HorizontalLabelsTimeline"/>
    <dgm:cxn modelId="{34705452-7607-4CDB-9F44-BB18B48F980D}" srcId="{EE11E64F-2109-43A7-9D24-783B414EDDAC}" destId="{4D4DC765-07EE-48E3-93CF-AEAF1725C2C4}" srcOrd="0" destOrd="0" parTransId="{3347F1A0-9DAB-4FDC-81EF-1FC695B0A702}" sibTransId="{6B21A5EB-FF72-4CE7-916E-113421B6EBD9}"/>
    <dgm:cxn modelId="{C8701B55-EB10-4567-B193-1DCDD24D0ADA}" srcId="{F540C026-A15F-496E-A7F1-855BADBEBBBE}" destId="{E45836B8-F85B-4F75-A5CF-E4631D80F7BC}" srcOrd="4" destOrd="0" parTransId="{3AAF129F-2F86-49AD-B73C-D7C7A0477AD0}" sibTransId="{225EBA7F-9361-49DD-902C-8D89CF0BDD30}"/>
    <dgm:cxn modelId="{A8277655-7E1C-47DE-A8B5-18BD2A8075B1}" type="presOf" srcId="{4D4DC765-07EE-48E3-93CF-AEAF1725C2C4}" destId="{7023AF81-60F1-4EBE-B865-C53D5E899989}" srcOrd="0" destOrd="0" presId="urn:microsoft.com/office/officeart/2017/3/layout/HorizontalLabelsTimeline"/>
    <dgm:cxn modelId="{3088C058-3FF9-4368-BB6A-595FAEF04488}" type="presOf" srcId="{4C394BB5-4A75-4D0A-8835-DB405CF82125}" destId="{027FA072-90CE-4FFF-B6C3-712BFDAA10D6}" srcOrd="0" destOrd="0" presId="urn:microsoft.com/office/officeart/2017/3/layout/HorizontalLabelsTimeline"/>
    <dgm:cxn modelId="{2C553986-2754-4F73-82C7-04CF8E2C69F2}" srcId="{F540C026-A15F-496E-A7F1-855BADBEBBBE}" destId="{F5BDB594-85C7-4752-B347-B54F4E497650}" srcOrd="3" destOrd="0" parTransId="{AD2BC40E-4C1A-4B94-A002-27038EC1E76E}" sibTransId="{6615544C-447E-4F83-A9D8-9F08FE6C872E}"/>
    <dgm:cxn modelId="{6452B7A3-A41E-41BD-8DD6-4E13190D4A2A}" type="presOf" srcId="{CCC1E1B0-322F-44CD-8E5E-DB5B97119CE4}" destId="{798D2E39-E7C4-4E9A-BC65-C959E4845E3A}" srcOrd="0" destOrd="0" presId="urn:microsoft.com/office/officeart/2017/3/layout/HorizontalLabelsTimeline"/>
    <dgm:cxn modelId="{44DF99BA-52E2-4A5E-A7DF-7EB59674BB0C}" type="presOf" srcId="{F5BDB594-85C7-4752-B347-B54F4E497650}" destId="{938E9F4B-6FAA-4AA6-BCC6-A3514D42DFA9}" srcOrd="0" destOrd="0" presId="urn:microsoft.com/office/officeart/2017/3/layout/HorizontalLabelsTimeline"/>
    <dgm:cxn modelId="{E128EEC2-6F58-45C7-8AB5-2F79DB7B8A17}" type="presOf" srcId="{EE11E64F-2109-43A7-9D24-783B414EDDAC}" destId="{DED66034-E901-4B5C-866E-1932585D8E8F}" srcOrd="0" destOrd="0" presId="urn:microsoft.com/office/officeart/2017/3/layout/HorizontalLabelsTimeline"/>
    <dgm:cxn modelId="{274966CD-45B4-406F-919C-EF5B2D247C09}" type="presOf" srcId="{A3884631-F227-43D3-907E-27627F0FE7BB}" destId="{43CE9160-215D-40E8-AAAC-30F51912056B}" srcOrd="0" destOrd="0" presId="urn:microsoft.com/office/officeart/2017/3/layout/HorizontalLabelsTimeline"/>
    <dgm:cxn modelId="{F3D6E5D3-19EB-4F47-B64E-5E46E1279327}" srcId="{F540C026-A15F-496E-A7F1-855BADBEBBBE}" destId="{0676324E-4DE7-41DB-B610-ACC8D186F41B}" srcOrd="0" destOrd="0" parTransId="{EE8454FE-C035-47A9-A796-CAE13739D9C2}" sibTransId="{8382F40D-9D7E-4051-B998-15DCCBF48A79}"/>
    <dgm:cxn modelId="{1D9C61D5-E501-41A5-804A-C1D90C831AD7}" type="presOf" srcId="{1ADF7D7B-1320-49D4-A6CC-36A37FBE84D7}" destId="{EB9EFE75-7F9C-4FE6-9BB1-7DB11276D789}" srcOrd="0" destOrd="0" presId="urn:microsoft.com/office/officeart/2017/3/layout/HorizontalLabelsTimeline"/>
    <dgm:cxn modelId="{DCC4F9EE-ECD9-473C-BCC1-13FB58A70DA4}" srcId="{CCC1E1B0-322F-44CD-8E5E-DB5B97119CE4}" destId="{D898B0CD-F5B1-44C0-926E-4096DEBD65D7}" srcOrd="0" destOrd="0" parTransId="{8CB1440C-26D6-4509-9BD9-3DDCFB5385C2}" sibTransId="{9B9E67E3-2126-4597-A347-30E7812D54FE}"/>
    <dgm:cxn modelId="{0D525EEF-8D7A-47BF-B6B0-A1F80C910994}" type="presOf" srcId="{742300F0-E5E0-4328-A917-FD6501E88A4B}" destId="{57BB5496-9A14-43C0-9241-CFBC12608578}" srcOrd="0" destOrd="0" presId="urn:microsoft.com/office/officeart/2017/3/layout/HorizontalLabelsTimeline"/>
    <dgm:cxn modelId="{1E30B9FD-14DB-4E76-A5F0-2754EE468D1E}" srcId="{F5BDB594-85C7-4752-B347-B54F4E497650}" destId="{4C394BB5-4A75-4D0A-8835-DB405CF82125}" srcOrd="0" destOrd="0" parTransId="{60AE7C17-8CFC-4E91-A887-D7D5E3C67781}" sibTransId="{D64DEAD8-CAB1-4E89-95B1-4EAE1DD836BE}"/>
    <dgm:cxn modelId="{4A261CE1-47C0-4A0B-9067-0641AC79C8A7}" type="presParOf" srcId="{2926F5E4-01AC-4A0C-8286-F5DF13075DB0}" destId="{A4DCFF01-D49E-4F1D-A5CA-952EBD478192}" srcOrd="0" destOrd="0" presId="urn:microsoft.com/office/officeart/2017/3/layout/HorizontalLabelsTimeline"/>
    <dgm:cxn modelId="{2D3FA4DF-9D06-4DEA-A37A-7A9D9C5CF2C6}" type="presParOf" srcId="{2926F5E4-01AC-4A0C-8286-F5DF13075DB0}" destId="{7DAC8454-C1F3-435D-B07A-615AC0908415}" srcOrd="1" destOrd="0" presId="urn:microsoft.com/office/officeart/2017/3/layout/HorizontalLabelsTimeline"/>
    <dgm:cxn modelId="{8B79E978-64F9-412B-B44C-E79C042C02D4}" type="presParOf" srcId="{7DAC8454-C1F3-435D-B07A-615AC0908415}" destId="{45A03570-9E57-4403-A265-B5A9B64B61A7}" srcOrd="0" destOrd="0" presId="urn:microsoft.com/office/officeart/2017/3/layout/HorizontalLabelsTimeline"/>
    <dgm:cxn modelId="{0AB23C1A-4DA2-437C-8026-FE3CA156E40D}" type="presParOf" srcId="{45A03570-9E57-4403-A265-B5A9B64B61A7}" destId="{293D439F-9189-4E2A-9151-79FFB1530503}" srcOrd="0" destOrd="0" presId="urn:microsoft.com/office/officeart/2017/3/layout/HorizontalLabelsTimeline"/>
    <dgm:cxn modelId="{24E1643B-8F6F-4816-9058-73B038CBA6BB}" type="presParOf" srcId="{45A03570-9E57-4403-A265-B5A9B64B61A7}" destId="{061D8007-387C-459B-85D3-95743954EC2A}" srcOrd="1" destOrd="0" presId="urn:microsoft.com/office/officeart/2017/3/layout/HorizontalLabelsTimeline"/>
    <dgm:cxn modelId="{17393B31-9A74-4D8F-A370-6FF20B265661}" type="presParOf" srcId="{061D8007-387C-459B-85D3-95743954EC2A}" destId="{EB9EFE75-7F9C-4FE6-9BB1-7DB11276D789}" srcOrd="0" destOrd="0" presId="urn:microsoft.com/office/officeart/2017/3/layout/HorizontalLabelsTimeline"/>
    <dgm:cxn modelId="{2A6D808B-71F9-4ECF-B8A7-6E98B38383B9}" type="presParOf" srcId="{061D8007-387C-459B-85D3-95743954EC2A}" destId="{992A9131-3266-4CC5-BCF6-8D1827B2D3E2}" srcOrd="1" destOrd="0" presId="urn:microsoft.com/office/officeart/2017/3/layout/HorizontalLabelsTimeline"/>
    <dgm:cxn modelId="{7DC29E89-B37C-49AE-A59E-EB6E8D4C2CCA}" type="presParOf" srcId="{45A03570-9E57-4403-A265-B5A9B64B61A7}" destId="{C4A13639-74DB-4359-A448-3F994E0CCC33}" srcOrd="2" destOrd="0" presId="urn:microsoft.com/office/officeart/2017/3/layout/HorizontalLabelsTimeline"/>
    <dgm:cxn modelId="{737A8F81-E0C4-4011-8D45-12EFA844FF5E}" type="presParOf" srcId="{45A03570-9E57-4403-A265-B5A9B64B61A7}" destId="{E288D4BD-96DA-4642-97E2-84112DD35DBF}" srcOrd="3" destOrd="0" presId="urn:microsoft.com/office/officeart/2017/3/layout/HorizontalLabelsTimeline"/>
    <dgm:cxn modelId="{D3A919D8-4C54-4CA1-9407-C23AC8EC6618}" type="presParOf" srcId="{45A03570-9E57-4403-A265-B5A9B64B61A7}" destId="{6DA2391B-CDC3-4199-AE61-39F37539568E}" srcOrd="4" destOrd="0" presId="urn:microsoft.com/office/officeart/2017/3/layout/HorizontalLabelsTimeline"/>
    <dgm:cxn modelId="{F4A84C68-5852-42B8-B268-542266E25599}" type="presParOf" srcId="{7DAC8454-C1F3-435D-B07A-615AC0908415}" destId="{9ACF19B2-C5E8-41E1-AD1B-EE6A8E751A72}" srcOrd="1" destOrd="0" presId="urn:microsoft.com/office/officeart/2017/3/layout/HorizontalLabelsTimeline"/>
    <dgm:cxn modelId="{C89AA18F-B5B4-493D-BAC9-8C48590B89F1}" type="presParOf" srcId="{7DAC8454-C1F3-435D-B07A-615AC0908415}" destId="{137F99BF-EC1B-4C1E-915D-546BCA7AADC6}" srcOrd="2" destOrd="0" presId="urn:microsoft.com/office/officeart/2017/3/layout/HorizontalLabelsTimeline"/>
    <dgm:cxn modelId="{8B4FD629-C2F0-44C5-8C53-0DB89EB16F0C}" type="presParOf" srcId="{137F99BF-EC1B-4C1E-915D-546BCA7AADC6}" destId="{57BB5496-9A14-43C0-9241-CFBC12608578}" srcOrd="0" destOrd="0" presId="urn:microsoft.com/office/officeart/2017/3/layout/HorizontalLabelsTimeline"/>
    <dgm:cxn modelId="{E66F00C8-F73D-439D-BA38-574CCE11F06D}" type="presParOf" srcId="{137F99BF-EC1B-4C1E-915D-546BCA7AADC6}" destId="{1ADD5FC8-6820-4120-84BA-C40771E3A960}" srcOrd="1" destOrd="0" presId="urn:microsoft.com/office/officeart/2017/3/layout/HorizontalLabelsTimeline"/>
    <dgm:cxn modelId="{606CFD89-9F22-4B70-9F6F-55E2BDC2E05C}" type="presParOf" srcId="{1ADD5FC8-6820-4120-84BA-C40771E3A960}" destId="{77F674C1-4E12-49CB-9391-1B903A1200DA}" srcOrd="0" destOrd="0" presId="urn:microsoft.com/office/officeart/2017/3/layout/HorizontalLabelsTimeline"/>
    <dgm:cxn modelId="{4B2123CF-4920-4B70-834D-D4CF3B3F449B}" type="presParOf" srcId="{1ADD5FC8-6820-4120-84BA-C40771E3A960}" destId="{931E2E0F-19D1-4307-915C-87579901F610}" srcOrd="1" destOrd="0" presId="urn:microsoft.com/office/officeart/2017/3/layout/HorizontalLabelsTimeline"/>
    <dgm:cxn modelId="{A4B456F8-DE3F-4119-BA49-1483EBD5FB0D}" type="presParOf" srcId="{137F99BF-EC1B-4C1E-915D-546BCA7AADC6}" destId="{9E9B2C0B-D6C5-44A9-9846-4B2E01E35325}" srcOrd="2" destOrd="0" presId="urn:microsoft.com/office/officeart/2017/3/layout/HorizontalLabelsTimeline"/>
    <dgm:cxn modelId="{488434F6-793A-44AD-AC86-5F78B464AA66}" type="presParOf" srcId="{137F99BF-EC1B-4C1E-915D-546BCA7AADC6}" destId="{F184B6AA-C3EF-44AB-A006-B7806C404FEF}" srcOrd="3" destOrd="0" presId="urn:microsoft.com/office/officeart/2017/3/layout/HorizontalLabelsTimeline"/>
    <dgm:cxn modelId="{6D7F0A60-73A5-4755-A066-E622DF4FF52B}" type="presParOf" srcId="{137F99BF-EC1B-4C1E-915D-546BCA7AADC6}" destId="{3913DFBD-20C4-4311-95D3-30D68F9DF5EA}" srcOrd="4" destOrd="0" presId="urn:microsoft.com/office/officeart/2017/3/layout/HorizontalLabelsTimeline"/>
    <dgm:cxn modelId="{0AA38795-A79E-41FC-92B8-A516DDFD9BD6}" type="presParOf" srcId="{7DAC8454-C1F3-435D-B07A-615AC0908415}" destId="{DA785F4F-0D4A-4A03-9984-922116EA045A}" srcOrd="3" destOrd="0" presId="urn:microsoft.com/office/officeart/2017/3/layout/HorizontalLabelsTimeline"/>
    <dgm:cxn modelId="{6741847E-C852-44CE-8B9D-72610DE1C79D}" type="presParOf" srcId="{7DAC8454-C1F3-435D-B07A-615AC0908415}" destId="{C7F5E892-00CC-42B6-B260-F321D0394143}" srcOrd="4" destOrd="0" presId="urn:microsoft.com/office/officeart/2017/3/layout/HorizontalLabelsTimeline"/>
    <dgm:cxn modelId="{087217C3-A7E4-4CCB-9D26-6A4E17D7D5D4}" type="presParOf" srcId="{C7F5E892-00CC-42B6-B260-F321D0394143}" destId="{798D2E39-E7C4-4E9A-BC65-C959E4845E3A}" srcOrd="0" destOrd="0" presId="urn:microsoft.com/office/officeart/2017/3/layout/HorizontalLabelsTimeline"/>
    <dgm:cxn modelId="{46053055-B388-46A4-A7B8-306BAD244F41}" type="presParOf" srcId="{C7F5E892-00CC-42B6-B260-F321D0394143}" destId="{7AF12CDF-EBE0-41F0-9B1E-0CEE57FC35CF}" srcOrd="1" destOrd="0" presId="urn:microsoft.com/office/officeart/2017/3/layout/HorizontalLabelsTimeline"/>
    <dgm:cxn modelId="{B2552A49-5919-4F45-A60F-186C28DA2897}" type="presParOf" srcId="{7AF12CDF-EBE0-41F0-9B1E-0CEE57FC35CF}" destId="{41336D65-848B-4D41-9B43-1F7386D48E44}" srcOrd="0" destOrd="0" presId="urn:microsoft.com/office/officeart/2017/3/layout/HorizontalLabelsTimeline"/>
    <dgm:cxn modelId="{CB19845D-59D9-438F-A361-9701AB59F9A5}" type="presParOf" srcId="{7AF12CDF-EBE0-41F0-9B1E-0CEE57FC35CF}" destId="{69860DFD-6BAF-4C4A-B01F-63A6F19928EB}" srcOrd="1" destOrd="0" presId="urn:microsoft.com/office/officeart/2017/3/layout/HorizontalLabelsTimeline"/>
    <dgm:cxn modelId="{995FE0C0-3CE8-4E4E-910E-6ECCB9325156}" type="presParOf" srcId="{C7F5E892-00CC-42B6-B260-F321D0394143}" destId="{9C4D95BE-3A79-4367-91EC-85A1E5AFE448}" srcOrd="2" destOrd="0" presId="urn:microsoft.com/office/officeart/2017/3/layout/HorizontalLabelsTimeline"/>
    <dgm:cxn modelId="{3327C82D-B49F-4E0D-9757-C5EE7C6712EB}" type="presParOf" srcId="{C7F5E892-00CC-42B6-B260-F321D0394143}" destId="{FD552613-2421-433E-8EFF-E4E20D97F2EE}" srcOrd="3" destOrd="0" presId="urn:microsoft.com/office/officeart/2017/3/layout/HorizontalLabelsTimeline"/>
    <dgm:cxn modelId="{CE2DAB3C-275D-4268-BBAC-E386A2EDB643}" type="presParOf" srcId="{C7F5E892-00CC-42B6-B260-F321D0394143}" destId="{C636BC42-3472-4B89-A047-CADBC74C67AE}" srcOrd="4" destOrd="0" presId="urn:microsoft.com/office/officeart/2017/3/layout/HorizontalLabelsTimeline"/>
    <dgm:cxn modelId="{0A65ECA8-49A8-4E2F-B607-60E41C19676B}" type="presParOf" srcId="{7DAC8454-C1F3-435D-B07A-615AC0908415}" destId="{FB03A75E-A511-4D0D-949B-6CEEF018586D}" srcOrd="5" destOrd="0" presId="urn:microsoft.com/office/officeart/2017/3/layout/HorizontalLabelsTimeline"/>
    <dgm:cxn modelId="{29E98E25-225E-4A14-A6B3-CA2B89C9AD15}" type="presParOf" srcId="{7DAC8454-C1F3-435D-B07A-615AC0908415}" destId="{06665574-7101-4152-AF15-7DDFEABC07D3}" srcOrd="6" destOrd="0" presId="urn:microsoft.com/office/officeart/2017/3/layout/HorizontalLabelsTimeline"/>
    <dgm:cxn modelId="{5C2890D0-55D7-408A-8614-0EDEFDCC2482}" type="presParOf" srcId="{06665574-7101-4152-AF15-7DDFEABC07D3}" destId="{938E9F4B-6FAA-4AA6-BCC6-A3514D42DFA9}" srcOrd="0" destOrd="0" presId="urn:microsoft.com/office/officeart/2017/3/layout/HorizontalLabelsTimeline"/>
    <dgm:cxn modelId="{47AE6C1F-D309-4D4A-8624-65FB03750C0C}" type="presParOf" srcId="{06665574-7101-4152-AF15-7DDFEABC07D3}" destId="{A2E437E9-9190-4F61-BB22-AC8EF2CD7569}" srcOrd="1" destOrd="0" presId="urn:microsoft.com/office/officeart/2017/3/layout/HorizontalLabelsTimeline"/>
    <dgm:cxn modelId="{12C5B1FC-8B6B-4705-AA80-B0ED7522A54A}" type="presParOf" srcId="{A2E437E9-9190-4F61-BB22-AC8EF2CD7569}" destId="{027FA072-90CE-4FFF-B6C3-712BFDAA10D6}" srcOrd="0" destOrd="0" presId="urn:microsoft.com/office/officeart/2017/3/layout/HorizontalLabelsTimeline"/>
    <dgm:cxn modelId="{F055C2D0-212D-42B0-BAAE-C0826CAE1205}" type="presParOf" srcId="{A2E437E9-9190-4F61-BB22-AC8EF2CD7569}" destId="{53BD3579-DC7D-437E-A7C8-2654600E197E}" srcOrd="1" destOrd="0" presId="urn:microsoft.com/office/officeart/2017/3/layout/HorizontalLabelsTimeline"/>
    <dgm:cxn modelId="{9D6847DF-7615-4DF2-BAE7-C8D1ECE2EF5D}" type="presParOf" srcId="{06665574-7101-4152-AF15-7DDFEABC07D3}" destId="{A35B2DEE-DA04-41B0-966C-A60AC30A8D81}" srcOrd="2" destOrd="0" presId="urn:microsoft.com/office/officeart/2017/3/layout/HorizontalLabelsTimeline"/>
    <dgm:cxn modelId="{233ADCDF-E9D7-4DAA-8B46-E65BF4906AB2}" type="presParOf" srcId="{06665574-7101-4152-AF15-7DDFEABC07D3}" destId="{C1EC0533-8D6C-4034-B388-486C89619B64}" srcOrd="3" destOrd="0" presId="urn:microsoft.com/office/officeart/2017/3/layout/HorizontalLabelsTimeline"/>
    <dgm:cxn modelId="{29D284C9-7C4C-4B0A-B0DB-A37145E653F7}" type="presParOf" srcId="{06665574-7101-4152-AF15-7DDFEABC07D3}" destId="{E4833E4B-DFF5-435B-820E-9A01DB15712E}" srcOrd="4" destOrd="0" presId="urn:microsoft.com/office/officeart/2017/3/layout/HorizontalLabelsTimeline"/>
    <dgm:cxn modelId="{801BD150-DEC7-47F1-A76F-C35BEB735DAB}" type="presParOf" srcId="{7DAC8454-C1F3-435D-B07A-615AC0908415}" destId="{84AFBB57-33C9-4CC6-8CF9-1D9EF9F51520}" srcOrd="7" destOrd="0" presId="urn:microsoft.com/office/officeart/2017/3/layout/HorizontalLabelsTimeline"/>
    <dgm:cxn modelId="{3C163E47-14E7-439C-8BD9-2C38E0EA198A}" type="presParOf" srcId="{7DAC8454-C1F3-435D-B07A-615AC0908415}" destId="{3F475D41-C4FB-46DF-AE10-535A258FD1DA}" srcOrd="8" destOrd="0" presId="urn:microsoft.com/office/officeart/2017/3/layout/HorizontalLabelsTimeline"/>
    <dgm:cxn modelId="{003C06C3-2DCA-4188-ABB2-E4DB48C4F789}" type="presParOf" srcId="{3F475D41-C4FB-46DF-AE10-535A258FD1DA}" destId="{3AE7AF9D-7BFD-4CAC-A8DA-46F02B3CCD11}" srcOrd="0" destOrd="0" presId="urn:microsoft.com/office/officeart/2017/3/layout/HorizontalLabelsTimeline"/>
    <dgm:cxn modelId="{B8C91DE9-EBAC-4022-A985-7CBB059239C8}" type="presParOf" srcId="{3F475D41-C4FB-46DF-AE10-535A258FD1DA}" destId="{4EE40C3D-F1EB-4241-9CAC-C29AD95ED058}" srcOrd="1" destOrd="0" presId="urn:microsoft.com/office/officeart/2017/3/layout/HorizontalLabelsTimeline"/>
    <dgm:cxn modelId="{CC99F288-A154-405A-86A9-AA56C16496B5}" type="presParOf" srcId="{4EE40C3D-F1EB-4241-9CAC-C29AD95ED058}" destId="{43CE9160-215D-40E8-AAAC-30F51912056B}" srcOrd="0" destOrd="0" presId="urn:microsoft.com/office/officeart/2017/3/layout/HorizontalLabelsTimeline"/>
    <dgm:cxn modelId="{9B9E7BAD-0077-494F-B149-995BCA92A7A4}" type="presParOf" srcId="{4EE40C3D-F1EB-4241-9CAC-C29AD95ED058}" destId="{D484B2C3-0A57-4F84-9A7D-4AD46C100A7F}" srcOrd="1" destOrd="0" presId="urn:microsoft.com/office/officeart/2017/3/layout/HorizontalLabelsTimeline"/>
    <dgm:cxn modelId="{642E9A43-FE7D-4367-90B9-905C4AB80377}" type="presParOf" srcId="{3F475D41-C4FB-46DF-AE10-535A258FD1DA}" destId="{5C36F9E2-008E-4294-8D66-BC466C33DDB3}" srcOrd="2" destOrd="0" presId="urn:microsoft.com/office/officeart/2017/3/layout/HorizontalLabelsTimeline"/>
    <dgm:cxn modelId="{F7425BCE-BB5B-4F29-B4A9-B9712E53A9B4}" type="presParOf" srcId="{3F475D41-C4FB-46DF-AE10-535A258FD1DA}" destId="{44982E7F-1087-4B56-B7D4-BD239805C9AE}" srcOrd="3" destOrd="0" presId="urn:microsoft.com/office/officeart/2017/3/layout/HorizontalLabelsTimeline"/>
    <dgm:cxn modelId="{29DE94E5-E973-4CC8-957F-E5C21DADC95C}" type="presParOf" srcId="{3F475D41-C4FB-46DF-AE10-535A258FD1DA}" destId="{B5B8291F-934B-4459-84CE-47B41FFBAF8E}" srcOrd="4" destOrd="0" presId="urn:microsoft.com/office/officeart/2017/3/layout/HorizontalLabelsTimeline"/>
    <dgm:cxn modelId="{F91B45B5-1C75-4887-B08F-355DDEF01B24}" type="presParOf" srcId="{7DAC8454-C1F3-435D-B07A-615AC0908415}" destId="{5C681711-139F-4114-BF13-3C2B60CA46EC}" srcOrd="9" destOrd="0" presId="urn:microsoft.com/office/officeart/2017/3/layout/HorizontalLabelsTimeline"/>
    <dgm:cxn modelId="{75D9204E-9176-4A5A-8DF3-9B7B26E7759C}" type="presParOf" srcId="{7DAC8454-C1F3-435D-B07A-615AC0908415}" destId="{17B7CAB0-330E-4487-B36A-D0D3204D1919}" srcOrd="10" destOrd="0" presId="urn:microsoft.com/office/officeart/2017/3/layout/HorizontalLabelsTimeline"/>
    <dgm:cxn modelId="{F979E9F3-01ED-45C5-8707-1DCF4FE520FB}" type="presParOf" srcId="{17B7CAB0-330E-4487-B36A-D0D3204D1919}" destId="{DED66034-E901-4B5C-866E-1932585D8E8F}" srcOrd="0" destOrd="0" presId="urn:microsoft.com/office/officeart/2017/3/layout/HorizontalLabelsTimeline"/>
    <dgm:cxn modelId="{8D9D10E1-A723-4CE1-A44E-25C208C48E4F}" type="presParOf" srcId="{17B7CAB0-330E-4487-B36A-D0D3204D1919}" destId="{793F909F-F81F-47AE-8F14-1AB1A06065C4}" srcOrd="1" destOrd="0" presId="urn:microsoft.com/office/officeart/2017/3/layout/HorizontalLabelsTimeline"/>
    <dgm:cxn modelId="{0830871C-6690-4FB6-9490-8E1F389C2EB1}" type="presParOf" srcId="{793F909F-F81F-47AE-8F14-1AB1A06065C4}" destId="{7023AF81-60F1-4EBE-B865-C53D5E899989}" srcOrd="0" destOrd="0" presId="urn:microsoft.com/office/officeart/2017/3/layout/HorizontalLabelsTimeline"/>
    <dgm:cxn modelId="{56CB6E57-2482-4381-BF2C-47648561C968}" type="presParOf" srcId="{793F909F-F81F-47AE-8F14-1AB1A06065C4}" destId="{91FB2FEE-4806-4A2E-BADF-2FE14E61FCEE}" srcOrd="1" destOrd="0" presId="urn:microsoft.com/office/officeart/2017/3/layout/HorizontalLabelsTimeline"/>
    <dgm:cxn modelId="{C5F591A3-4C32-46D6-8C7B-1CED6D9926CA}" type="presParOf" srcId="{17B7CAB0-330E-4487-B36A-D0D3204D1919}" destId="{946516ED-ECA4-4D82-8F51-5911BDA1D749}" srcOrd="2" destOrd="0" presId="urn:microsoft.com/office/officeart/2017/3/layout/HorizontalLabelsTimeline"/>
    <dgm:cxn modelId="{852AC7B8-DC57-481C-90A0-A5945B377FF6}" type="presParOf" srcId="{17B7CAB0-330E-4487-B36A-D0D3204D1919}" destId="{1CE3A8FF-330B-424D-90C2-CEECE7B524A8}" srcOrd="3" destOrd="0" presId="urn:microsoft.com/office/officeart/2017/3/layout/HorizontalLabelsTimeline"/>
    <dgm:cxn modelId="{3737D575-D6A8-4C38-9EA5-857FCF24746F}" type="presParOf" srcId="{17B7CAB0-330E-4487-B36A-D0D3204D1919}" destId="{4C071D6C-E32A-45C9-BBF8-2A9A9B2CB1E4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E0C30E-9565-4826-9EB6-A54324F9797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3E6808-3854-4768-925B-68F50AC30D25}">
      <dgm:prSet/>
      <dgm:spPr/>
      <dgm:t>
        <a:bodyPr/>
        <a:lstStyle/>
        <a:p>
          <a:r>
            <a:rPr lang="en-US" dirty="0"/>
            <a:t>Neck pain/spasms/weakness              Fatigue</a:t>
          </a:r>
        </a:p>
      </dgm:t>
    </dgm:pt>
    <dgm:pt modelId="{D0161A49-FB49-46B7-BFB0-296448D016F8}" type="parTrans" cxnId="{369D7714-D8BC-47B5-977E-9716A0B7AE42}">
      <dgm:prSet/>
      <dgm:spPr/>
      <dgm:t>
        <a:bodyPr/>
        <a:lstStyle/>
        <a:p>
          <a:endParaRPr lang="en-US"/>
        </a:p>
      </dgm:t>
    </dgm:pt>
    <dgm:pt modelId="{A2FFCCB6-164D-405A-85EB-E3B01852638E}" type="sibTrans" cxnId="{369D7714-D8BC-47B5-977E-9716A0B7AE42}">
      <dgm:prSet/>
      <dgm:spPr/>
      <dgm:t>
        <a:bodyPr/>
        <a:lstStyle/>
        <a:p>
          <a:endParaRPr lang="en-US"/>
        </a:p>
      </dgm:t>
    </dgm:pt>
    <dgm:pt modelId="{9A73088D-7910-4B10-A9C0-95C8562CB33F}">
      <dgm:prSet/>
      <dgm:spPr/>
      <dgm:t>
        <a:bodyPr/>
        <a:lstStyle/>
        <a:p>
          <a:r>
            <a:rPr lang="en-US"/>
            <a:t>Trismus			          Dental problems</a:t>
          </a:r>
        </a:p>
      </dgm:t>
    </dgm:pt>
    <dgm:pt modelId="{EC56BE40-6961-4B64-B733-08FEB7E638A6}" type="parTrans" cxnId="{A495908D-1D73-439B-9681-19EA1D028C1D}">
      <dgm:prSet/>
      <dgm:spPr/>
      <dgm:t>
        <a:bodyPr/>
        <a:lstStyle/>
        <a:p>
          <a:endParaRPr lang="en-US"/>
        </a:p>
      </dgm:t>
    </dgm:pt>
    <dgm:pt modelId="{A54E6031-3FAC-4430-A289-4B0D8CC0EDC3}" type="sibTrans" cxnId="{A495908D-1D73-439B-9681-19EA1D028C1D}">
      <dgm:prSet/>
      <dgm:spPr/>
      <dgm:t>
        <a:bodyPr/>
        <a:lstStyle/>
        <a:p>
          <a:endParaRPr lang="en-US"/>
        </a:p>
      </dgm:t>
    </dgm:pt>
    <dgm:pt modelId="{9DD57627-78D0-42CB-9326-C0588B46A085}">
      <dgm:prSet/>
      <dgm:spPr/>
      <dgm:t>
        <a:bodyPr/>
        <a:lstStyle/>
        <a:p>
          <a:r>
            <a:rPr lang="en-US" dirty="0"/>
            <a:t>Dysphagia			          Self-image 	</a:t>
          </a:r>
        </a:p>
      </dgm:t>
    </dgm:pt>
    <dgm:pt modelId="{E0F442F4-2075-40BC-94B3-E8A6C95D1C6F}" type="parTrans" cxnId="{0A6C7385-057A-406D-B3B1-BBFAF3B6AB30}">
      <dgm:prSet/>
      <dgm:spPr/>
      <dgm:t>
        <a:bodyPr/>
        <a:lstStyle/>
        <a:p>
          <a:endParaRPr lang="en-US"/>
        </a:p>
      </dgm:t>
    </dgm:pt>
    <dgm:pt modelId="{0567A02D-3EEF-46DB-9183-871C2C41891D}" type="sibTrans" cxnId="{0A6C7385-057A-406D-B3B1-BBFAF3B6AB30}">
      <dgm:prSet/>
      <dgm:spPr/>
      <dgm:t>
        <a:bodyPr/>
        <a:lstStyle/>
        <a:p>
          <a:endParaRPr lang="en-US"/>
        </a:p>
      </dgm:t>
    </dgm:pt>
    <dgm:pt modelId="{DE8C3B9B-0887-4BEE-AAD2-105C0660136D}">
      <dgm:prSet/>
      <dgm:spPr/>
      <dgm:t>
        <a:bodyPr/>
        <a:lstStyle/>
        <a:p>
          <a:r>
            <a:rPr lang="en-US" dirty="0"/>
            <a:t>Altered taste			          Increased stroke 						          risk	</a:t>
          </a:r>
        </a:p>
      </dgm:t>
    </dgm:pt>
    <dgm:pt modelId="{1D547BA5-CE1F-4400-88C1-636B84DB8832}" type="parTrans" cxnId="{CC325D78-3BF6-4E44-ACD7-C0343BA1894F}">
      <dgm:prSet/>
      <dgm:spPr/>
      <dgm:t>
        <a:bodyPr/>
        <a:lstStyle/>
        <a:p>
          <a:endParaRPr lang="en-US"/>
        </a:p>
      </dgm:t>
    </dgm:pt>
    <dgm:pt modelId="{15BA2FA8-03BA-44ED-916F-033D15165D14}" type="sibTrans" cxnId="{CC325D78-3BF6-4E44-ACD7-C0343BA1894F}">
      <dgm:prSet/>
      <dgm:spPr/>
      <dgm:t>
        <a:bodyPr/>
        <a:lstStyle/>
        <a:p>
          <a:endParaRPr lang="en-US"/>
        </a:p>
      </dgm:t>
    </dgm:pt>
    <dgm:pt modelId="{F3EF99A7-A9CC-4423-B71D-B95DF60CC7C7}">
      <dgm:prSet/>
      <dgm:spPr/>
      <dgm:t>
        <a:bodyPr/>
        <a:lstStyle/>
        <a:p>
          <a:r>
            <a:rPr lang="en-US" dirty="0"/>
            <a:t>Hearing loss/vertigo/imbalance         Depression/anxiety	</a:t>
          </a:r>
        </a:p>
      </dgm:t>
    </dgm:pt>
    <dgm:pt modelId="{D5F78C2F-D7EE-4318-8C01-E7D319545DC6}" type="parTrans" cxnId="{B8BF489D-493B-4516-A28E-11CE981DC2DD}">
      <dgm:prSet/>
      <dgm:spPr/>
      <dgm:t>
        <a:bodyPr/>
        <a:lstStyle/>
        <a:p>
          <a:endParaRPr lang="en-US"/>
        </a:p>
      </dgm:t>
    </dgm:pt>
    <dgm:pt modelId="{2B7D7966-C236-4132-BB16-222AF5D684AD}" type="sibTrans" cxnId="{B8BF489D-493B-4516-A28E-11CE981DC2DD}">
      <dgm:prSet/>
      <dgm:spPr/>
      <dgm:t>
        <a:bodyPr/>
        <a:lstStyle/>
        <a:p>
          <a:endParaRPr lang="en-US"/>
        </a:p>
      </dgm:t>
    </dgm:pt>
    <dgm:pt modelId="{0DC59C2A-2393-4C61-A015-9CCFDE13C7FB}">
      <dgm:prSet/>
      <dgm:spPr/>
      <dgm:t>
        <a:bodyPr/>
        <a:lstStyle/>
        <a:p>
          <a:r>
            <a:rPr lang="en-US" dirty="0"/>
            <a:t>Problems with phonation	          Neurocognitive 						          changes</a:t>
          </a:r>
        </a:p>
      </dgm:t>
    </dgm:pt>
    <dgm:pt modelId="{F72865CC-F359-4571-BEE3-12624949B462}" type="parTrans" cxnId="{F61E2395-7B7E-4127-B6BC-5BB3D4834352}">
      <dgm:prSet/>
      <dgm:spPr/>
      <dgm:t>
        <a:bodyPr/>
        <a:lstStyle/>
        <a:p>
          <a:endParaRPr lang="en-US"/>
        </a:p>
      </dgm:t>
    </dgm:pt>
    <dgm:pt modelId="{A7A367E0-3E97-4BC4-9415-3C6473350A3F}" type="sibTrans" cxnId="{F61E2395-7B7E-4127-B6BC-5BB3D4834352}">
      <dgm:prSet/>
      <dgm:spPr/>
      <dgm:t>
        <a:bodyPr/>
        <a:lstStyle/>
        <a:p>
          <a:endParaRPr lang="en-US"/>
        </a:p>
      </dgm:t>
    </dgm:pt>
    <dgm:pt modelId="{D0815D8A-C7BB-4408-93F7-1F5056330981}">
      <dgm:prSet/>
      <dgm:spPr/>
      <dgm:t>
        <a:bodyPr/>
        <a:lstStyle/>
        <a:p>
          <a:r>
            <a:rPr lang="en-US" dirty="0"/>
            <a:t>Dry mouth			           Lymphedema</a:t>
          </a:r>
        </a:p>
      </dgm:t>
    </dgm:pt>
    <dgm:pt modelId="{6E933F39-FE5D-490B-B5B3-20E04024DDAC}" type="parTrans" cxnId="{2763AF7A-C2A4-44DE-8555-098BB6782250}">
      <dgm:prSet/>
      <dgm:spPr/>
      <dgm:t>
        <a:bodyPr/>
        <a:lstStyle/>
        <a:p>
          <a:endParaRPr lang="en-US"/>
        </a:p>
      </dgm:t>
    </dgm:pt>
    <dgm:pt modelId="{AAEDF25D-41B4-4CB3-8598-D6CF3A144E0E}" type="sibTrans" cxnId="{2763AF7A-C2A4-44DE-8555-098BB6782250}">
      <dgm:prSet/>
      <dgm:spPr/>
      <dgm:t>
        <a:bodyPr/>
        <a:lstStyle/>
        <a:p>
          <a:endParaRPr lang="en-US"/>
        </a:p>
      </dgm:t>
    </dgm:pt>
    <dgm:pt modelId="{D6FF1E72-2C7F-4296-BE0B-831FA6F691F1}">
      <dgm:prSet/>
      <dgm:spPr/>
      <dgm:t>
        <a:bodyPr/>
        <a:lstStyle/>
        <a:p>
          <a:r>
            <a:rPr lang="en-US" dirty="0"/>
            <a:t>Hypothyroidism		           Aspiration</a:t>
          </a:r>
        </a:p>
        <a:p>
          <a:endParaRPr lang="en-US" dirty="0"/>
        </a:p>
      </dgm:t>
    </dgm:pt>
    <dgm:pt modelId="{A1243061-F6DB-4269-B7C5-3DC19C486585}" type="parTrans" cxnId="{E5EC65C0-1461-40AB-B249-48BFA71B29EB}">
      <dgm:prSet/>
      <dgm:spPr/>
      <dgm:t>
        <a:bodyPr/>
        <a:lstStyle/>
        <a:p>
          <a:endParaRPr lang="en-US"/>
        </a:p>
      </dgm:t>
    </dgm:pt>
    <dgm:pt modelId="{DF8408D1-09A5-4383-BBD6-D2FFEAB1AC0C}" type="sibTrans" cxnId="{E5EC65C0-1461-40AB-B249-48BFA71B29EB}">
      <dgm:prSet/>
      <dgm:spPr/>
      <dgm:t>
        <a:bodyPr/>
        <a:lstStyle/>
        <a:p>
          <a:endParaRPr lang="en-US"/>
        </a:p>
      </dgm:t>
    </dgm:pt>
    <dgm:pt modelId="{218F061D-4A7D-4FD4-BB7F-770CCEFE0577}" type="pres">
      <dgm:prSet presAssocID="{F4E0C30E-9565-4826-9EB6-A54324F97971}" presName="vert0" presStyleCnt="0">
        <dgm:presLayoutVars>
          <dgm:dir/>
          <dgm:animOne val="branch"/>
          <dgm:animLvl val="lvl"/>
        </dgm:presLayoutVars>
      </dgm:prSet>
      <dgm:spPr/>
    </dgm:pt>
    <dgm:pt modelId="{72CACD12-3FB2-4171-8EC3-B0ED008DF26D}" type="pres">
      <dgm:prSet presAssocID="{8E3E6808-3854-4768-925B-68F50AC30D25}" presName="thickLine" presStyleLbl="alignNode1" presStyleIdx="0" presStyleCnt="8"/>
      <dgm:spPr/>
    </dgm:pt>
    <dgm:pt modelId="{FBE475CF-87F0-476A-93A6-CD69AAE3941E}" type="pres">
      <dgm:prSet presAssocID="{8E3E6808-3854-4768-925B-68F50AC30D25}" presName="horz1" presStyleCnt="0"/>
      <dgm:spPr/>
    </dgm:pt>
    <dgm:pt modelId="{2BDE27C6-8629-4440-A59D-D56995FA3A44}" type="pres">
      <dgm:prSet presAssocID="{8E3E6808-3854-4768-925B-68F50AC30D25}" presName="tx1" presStyleLbl="revTx" presStyleIdx="0" presStyleCnt="8"/>
      <dgm:spPr/>
    </dgm:pt>
    <dgm:pt modelId="{AE75A287-0AE2-47AC-987C-3BDAE117B3F0}" type="pres">
      <dgm:prSet presAssocID="{8E3E6808-3854-4768-925B-68F50AC30D25}" presName="vert1" presStyleCnt="0"/>
      <dgm:spPr/>
    </dgm:pt>
    <dgm:pt modelId="{4FAA6771-3FD7-4D5B-B961-55F64CD50944}" type="pres">
      <dgm:prSet presAssocID="{9A73088D-7910-4B10-A9C0-95C8562CB33F}" presName="thickLine" presStyleLbl="alignNode1" presStyleIdx="1" presStyleCnt="8"/>
      <dgm:spPr/>
    </dgm:pt>
    <dgm:pt modelId="{FF0E8275-E354-498B-AB1C-761FBE91FDE1}" type="pres">
      <dgm:prSet presAssocID="{9A73088D-7910-4B10-A9C0-95C8562CB33F}" presName="horz1" presStyleCnt="0"/>
      <dgm:spPr/>
    </dgm:pt>
    <dgm:pt modelId="{B6C95EB0-1F15-4E80-B803-BB8F56CCEBE2}" type="pres">
      <dgm:prSet presAssocID="{9A73088D-7910-4B10-A9C0-95C8562CB33F}" presName="tx1" presStyleLbl="revTx" presStyleIdx="1" presStyleCnt="8"/>
      <dgm:spPr/>
    </dgm:pt>
    <dgm:pt modelId="{537B5523-6496-49A4-9414-68E3AB638361}" type="pres">
      <dgm:prSet presAssocID="{9A73088D-7910-4B10-A9C0-95C8562CB33F}" presName="vert1" presStyleCnt="0"/>
      <dgm:spPr/>
    </dgm:pt>
    <dgm:pt modelId="{F7DE9E61-1F9E-4EEB-93B5-F83893645ECF}" type="pres">
      <dgm:prSet presAssocID="{9DD57627-78D0-42CB-9326-C0588B46A085}" presName="thickLine" presStyleLbl="alignNode1" presStyleIdx="2" presStyleCnt="8"/>
      <dgm:spPr/>
    </dgm:pt>
    <dgm:pt modelId="{ACC138D4-0C93-4EB8-AA81-637E5DF85D64}" type="pres">
      <dgm:prSet presAssocID="{9DD57627-78D0-42CB-9326-C0588B46A085}" presName="horz1" presStyleCnt="0"/>
      <dgm:spPr/>
    </dgm:pt>
    <dgm:pt modelId="{09A0C054-E670-4DBB-924E-87E7C0BC6458}" type="pres">
      <dgm:prSet presAssocID="{9DD57627-78D0-42CB-9326-C0588B46A085}" presName="tx1" presStyleLbl="revTx" presStyleIdx="2" presStyleCnt="8"/>
      <dgm:spPr/>
    </dgm:pt>
    <dgm:pt modelId="{5B25424C-E4E8-4712-80C3-DA7AECCDB404}" type="pres">
      <dgm:prSet presAssocID="{9DD57627-78D0-42CB-9326-C0588B46A085}" presName="vert1" presStyleCnt="0"/>
      <dgm:spPr/>
    </dgm:pt>
    <dgm:pt modelId="{34317200-7BBB-4664-939D-57B1646665E8}" type="pres">
      <dgm:prSet presAssocID="{DE8C3B9B-0887-4BEE-AAD2-105C0660136D}" presName="thickLine" presStyleLbl="alignNode1" presStyleIdx="3" presStyleCnt="8"/>
      <dgm:spPr/>
    </dgm:pt>
    <dgm:pt modelId="{089FC4D8-1500-48E4-BEBE-062C444BC1E8}" type="pres">
      <dgm:prSet presAssocID="{DE8C3B9B-0887-4BEE-AAD2-105C0660136D}" presName="horz1" presStyleCnt="0"/>
      <dgm:spPr/>
    </dgm:pt>
    <dgm:pt modelId="{4BA38262-079A-4A75-AC30-CB28FF3E0120}" type="pres">
      <dgm:prSet presAssocID="{DE8C3B9B-0887-4BEE-AAD2-105C0660136D}" presName="tx1" presStyleLbl="revTx" presStyleIdx="3" presStyleCnt="8"/>
      <dgm:spPr/>
    </dgm:pt>
    <dgm:pt modelId="{5CF27BFE-8E0E-4230-8728-10891C2B8E7E}" type="pres">
      <dgm:prSet presAssocID="{DE8C3B9B-0887-4BEE-AAD2-105C0660136D}" presName="vert1" presStyleCnt="0"/>
      <dgm:spPr/>
    </dgm:pt>
    <dgm:pt modelId="{1F6705E5-078C-438F-8C3C-3BBC3435F423}" type="pres">
      <dgm:prSet presAssocID="{F3EF99A7-A9CC-4423-B71D-B95DF60CC7C7}" presName="thickLine" presStyleLbl="alignNode1" presStyleIdx="4" presStyleCnt="8"/>
      <dgm:spPr/>
    </dgm:pt>
    <dgm:pt modelId="{6B5311C9-64E6-4199-8977-FCDDF5472055}" type="pres">
      <dgm:prSet presAssocID="{F3EF99A7-A9CC-4423-B71D-B95DF60CC7C7}" presName="horz1" presStyleCnt="0"/>
      <dgm:spPr/>
    </dgm:pt>
    <dgm:pt modelId="{CA7D75D0-6C01-4C47-BCB0-53430CB1CAB7}" type="pres">
      <dgm:prSet presAssocID="{F3EF99A7-A9CC-4423-B71D-B95DF60CC7C7}" presName="tx1" presStyleLbl="revTx" presStyleIdx="4" presStyleCnt="8"/>
      <dgm:spPr/>
    </dgm:pt>
    <dgm:pt modelId="{9FAB4789-F9EE-4190-9BE2-4418232B7B69}" type="pres">
      <dgm:prSet presAssocID="{F3EF99A7-A9CC-4423-B71D-B95DF60CC7C7}" presName="vert1" presStyleCnt="0"/>
      <dgm:spPr/>
    </dgm:pt>
    <dgm:pt modelId="{C453B116-7B75-40E7-A4C7-BF0668D9278A}" type="pres">
      <dgm:prSet presAssocID="{0DC59C2A-2393-4C61-A015-9CCFDE13C7FB}" presName="thickLine" presStyleLbl="alignNode1" presStyleIdx="5" presStyleCnt="8"/>
      <dgm:spPr/>
    </dgm:pt>
    <dgm:pt modelId="{5E1550FA-6D9D-4630-A7F4-AB068BF31CF4}" type="pres">
      <dgm:prSet presAssocID="{0DC59C2A-2393-4C61-A015-9CCFDE13C7FB}" presName="horz1" presStyleCnt="0"/>
      <dgm:spPr/>
    </dgm:pt>
    <dgm:pt modelId="{6A166655-79D8-4583-88A3-2DD0363419D6}" type="pres">
      <dgm:prSet presAssocID="{0DC59C2A-2393-4C61-A015-9CCFDE13C7FB}" presName="tx1" presStyleLbl="revTx" presStyleIdx="5" presStyleCnt="8"/>
      <dgm:spPr/>
    </dgm:pt>
    <dgm:pt modelId="{15849E20-6102-47B0-B0E7-45FE06397120}" type="pres">
      <dgm:prSet presAssocID="{0DC59C2A-2393-4C61-A015-9CCFDE13C7FB}" presName="vert1" presStyleCnt="0"/>
      <dgm:spPr/>
    </dgm:pt>
    <dgm:pt modelId="{97F61E30-375D-4965-AF47-F12410FB1B43}" type="pres">
      <dgm:prSet presAssocID="{D0815D8A-C7BB-4408-93F7-1F5056330981}" presName="thickLine" presStyleLbl="alignNode1" presStyleIdx="6" presStyleCnt="8"/>
      <dgm:spPr/>
    </dgm:pt>
    <dgm:pt modelId="{0E3A09BA-4276-48A0-84E5-75BFCA2F9ECD}" type="pres">
      <dgm:prSet presAssocID="{D0815D8A-C7BB-4408-93F7-1F5056330981}" presName="horz1" presStyleCnt="0"/>
      <dgm:spPr/>
    </dgm:pt>
    <dgm:pt modelId="{3937A06A-C4B3-40CE-B4A8-F537A1A56D9E}" type="pres">
      <dgm:prSet presAssocID="{D0815D8A-C7BB-4408-93F7-1F5056330981}" presName="tx1" presStyleLbl="revTx" presStyleIdx="6" presStyleCnt="8"/>
      <dgm:spPr/>
    </dgm:pt>
    <dgm:pt modelId="{500CF28B-7152-4976-ABD8-C7BCF66D8F3F}" type="pres">
      <dgm:prSet presAssocID="{D0815D8A-C7BB-4408-93F7-1F5056330981}" presName="vert1" presStyleCnt="0"/>
      <dgm:spPr/>
    </dgm:pt>
    <dgm:pt modelId="{5EFE83DC-4309-43A8-A813-479D8F02F996}" type="pres">
      <dgm:prSet presAssocID="{D6FF1E72-2C7F-4296-BE0B-831FA6F691F1}" presName="thickLine" presStyleLbl="alignNode1" presStyleIdx="7" presStyleCnt="8"/>
      <dgm:spPr/>
    </dgm:pt>
    <dgm:pt modelId="{5EE7D9A4-79F8-413D-83B2-3BE758C0C6D8}" type="pres">
      <dgm:prSet presAssocID="{D6FF1E72-2C7F-4296-BE0B-831FA6F691F1}" presName="horz1" presStyleCnt="0"/>
      <dgm:spPr/>
    </dgm:pt>
    <dgm:pt modelId="{7DB089B2-E2CC-437A-B884-8FD6624ABA28}" type="pres">
      <dgm:prSet presAssocID="{D6FF1E72-2C7F-4296-BE0B-831FA6F691F1}" presName="tx1" presStyleLbl="revTx" presStyleIdx="7" presStyleCnt="8"/>
      <dgm:spPr/>
    </dgm:pt>
    <dgm:pt modelId="{3EBD4F68-A37B-45C0-91B6-8F1FC11AF183}" type="pres">
      <dgm:prSet presAssocID="{D6FF1E72-2C7F-4296-BE0B-831FA6F691F1}" presName="vert1" presStyleCnt="0"/>
      <dgm:spPr/>
    </dgm:pt>
  </dgm:ptLst>
  <dgm:cxnLst>
    <dgm:cxn modelId="{AEBB7114-B991-4603-B66D-C58B4AA7CC04}" type="presOf" srcId="{9A73088D-7910-4B10-A9C0-95C8562CB33F}" destId="{B6C95EB0-1F15-4E80-B803-BB8F56CCEBE2}" srcOrd="0" destOrd="0" presId="urn:microsoft.com/office/officeart/2008/layout/LinedList"/>
    <dgm:cxn modelId="{369D7714-D8BC-47B5-977E-9716A0B7AE42}" srcId="{F4E0C30E-9565-4826-9EB6-A54324F97971}" destId="{8E3E6808-3854-4768-925B-68F50AC30D25}" srcOrd="0" destOrd="0" parTransId="{D0161A49-FB49-46B7-BFB0-296448D016F8}" sibTransId="{A2FFCCB6-164D-405A-85EB-E3B01852638E}"/>
    <dgm:cxn modelId="{23C3BC1A-510F-4D1C-84D9-A10D2E21F0A0}" type="presOf" srcId="{8E3E6808-3854-4768-925B-68F50AC30D25}" destId="{2BDE27C6-8629-4440-A59D-D56995FA3A44}" srcOrd="0" destOrd="0" presId="urn:microsoft.com/office/officeart/2008/layout/LinedList"/>
    <dgm:cxn modelId="{B3BDD82A-B8FC-49AD-952D-EB6F028C5437}" type="presOf" srcId="{D6FF1E72-2C7F-4296-BE0B-831FA6F691F1}" destId="{7DB089B2-E2CC-437A-B884-8FD6624ABA28}" srcOrd="0" destOrd="0" presId="urn:microsoft.com/office/officeart/2008/layout/LinedList"/>
    <dgm:cxn modelId="{4610A142-5D12-4811-B678-7947ED453E10}" type="presOf" srcId="{F3EF99A7-A9CC-4423-B71D-B95DF60CC7C7}" destId="{CA7D75D0-6C01-4C47-BCB0-53430CB1CAB7}" srcOrd="0" destOrd="0" presId="urn:microsoft.com/office/officeart/2008/layout/LinedList"/>
    <dgm:cxn modelId="{07F0474D-08DB-4BA3-845E-30A69D444885}" type="presOf" srcId="{D0815D8A-C7BB-4408-93F7-1F5056330981}" destId="{3937A06A-C4B3-40CE-B4A8-F537A1A56D9E}" srcOrd="0" destOrd="0" presId="urn:microsoft.com/office/officeart/2008/layout/LinedList"/>
    <dgm:cxn modelId="{41E46453-2EDD-4839-BB27-5570083777ED}" type="presOf" srcId="{0DC59C2A-2393-4C61-A015-9CCFDE13C7FB}" destId="{6A166655-79D8-4583-88A3-2DD0363419D6}" srcOrd="0" destOrd="0" presId="urn:microsoft.com/office/officeart/2008/layout/LinedList"/>
    <dgm:cxn modelId="{CC325D78-3BF6-4E44-ACD7-C0343BA1894F}" srcId="{F4E0C30E-9565-4826-9EB6-A54324F97971}" destId="{DE8C3B9B-0887-4BEE-AAD2-105C0660136D}" srcOrd="3" destOrd="0" parTransId="{1D547BA5-CE1F-4400-88C1-636B84DB8832}" sibTransId="{15BA2FA8-03BA-44ED-916F-033D15165D14}"/>
    <dgm:cxn modelId="{2763AF7A-C2A4-44DE-8555-098BB6782250}" srcId="{F4E0C30E-9565-4826-9EB6-A54324F97971}" destId="{D0815D8A-C7BB-4408-93F7-1F5056330981}" srcOrd="6" destOrd="0" parTransId="{6E933F39-FE5D-490B-B5B3-20E04024DDAC}" sibTransId="{AAEDF25D-41B4-4CB3-8598-D6CF3A144E0E}"/>
    <dgm:cxn modelId="{0A6C7385-057A-406D-B3B1-BBFAF3B6AB30}" srcId="{F4E0C30E-9565-4826-9EB6-A54324F97971}" destId="{9DD57627-78D0-42CB-9326-C0588B46A085}" srcOrd="2" destOrd="0" parTransId="{E0F442F4-2075-40BC-94B3-E8A6C95D1C6F}" sibTransId="{0567A02D-3EEF-46DB-9183-871C2C41891D}"/>
    <dgm:cxn modelId="{A495908D-1D73-439B-9681-19EA1D028C1D}" srcId="{F4E0C30E-9565-4826-9EB6-A54324F97971}" destId="{9A73088D-7910-4B10-A9C0-95C8562CB33F}" srcOrd="1" destOrd="0" parTransId="{EC56BE40-6961-4B64-B733-08FEB7E638A6}" sibTransId="{A54E6031-3FAC-4430-A289-4B0D8CC0EDC3}"/>
    <dgm:cxn modelId="{F61E2395-7B7E-4127-B6BC-5BB3D4834352}" srcId="{F4E0C30E-9565-4826-9EB6-A54324F97971}" destId="{0DC59C2A-2393-4C61-A015-9CCFDE13C7FB}" srcOrd="5" destOrd="0" parTransId="{F72865CC-F359-4571-BEE3-12624949B462}" sibTransId="{A7A367E0-3E97-4BC4-9415-3C6473350A3F}"/>
    <dgm:cxn modelId="{C81DD79A-1499-432C-AADE-13908B11794D}" type="presOf" srcId="{F4E0C30E-9565-4826-9EB6-A54324F97971}" destId="{218F061D-4A7D-4FD4-BB7F-770CCEFE0577}" srcOrd="0" destOrd="0" presId="urn:microsoft.com/office/officeart/2008/layout/LinedList"/>
    <dgm:cxn modelId="{B8BF489D-493B-4516-A28E-11CE981DC2DD}" srcId="{F4E0C30E-9565-4826-9EB6-A54324F97971}" destId="{F3EF99A7-A9CC-4423-B71D-B95DF60CC7C7}" srcOrd="4" destOrd="0" parTransId="{D5F78C2F-D7EE-4318-8C01-E7D319545DC6}" sibTransId="{2B7D7966-C236-4132-BB16-222AF5D684AD}"/>
    <dgm:cxn modelId="{7EDD8BB6-D3B6-4810-B88C-D0041235F636}" type="presOf" srcId="{DE8C3B9B-0887-4BEE-AAD2-105C0660136D}" destId="{4BA38262-079A-4A75-AC30-CB28FF3E0120}" srcOrd="0" destOrd="0" presId="urn:microsoft.com/office/officeart/2008/layout/LinedList"/>
    <dgm:cxn modelId="{E5EC65C0-1461-40AB-B249-48BFA71B29EB}" srcId="{F4E0C30E-9565-4826-9EB6-A54324F97971}" destId="{D6FF1E72-2C7F-4296-BE0B-831FA6F691F1}" srcOrd="7" destOrd="0" parTransId="{A1243061-F6DB-4269-B7C5-3DC19C486585}" sibTransId="{DF8408D1-09A5-4383-BBD6-D2FFEAB1AC0C}"/>
    <dgm:cxn modelId="{ABFD4CE5-3699-4E85-8805-418536D8B6E1}" type="presOf" srcId="{9DD57627-78D0-42CB-9326-C0588B46A085}" destId="{09A0C054-E670-4DBB-924E-87E7C0BC6458}" srcOrd="0" destOrd="0" presId="urn:microsoft.com/office/officeart/2008/layout/LinedList"/>
    <dgm:cxn modelId="{DD74394D-C88C-4BCF-80CE-EE425DEDBB1D}" type="presParOf" srcId="{218F061D-4A7D-4FD4-BB7F-770CCEFE0577}" destId="{72CACD12-3FB2-4171-8EC3-B0ED008DF26D}" srcOrd="0" destOrd="0" presId="urn:microsoft.com/office/officeart/2008/layout/LinedList"/>
    <dgm:cxn modelId="{1499DA47-14C4-4BA1-963F-769334AFDC10}" type="presParOf" srcId="{218F061D-4A7D-4FD4-BB7F-770CCEFE0577}" destId="{FBE475CF-87F0-476A-93A6-CD69AAE3941E}" srcOrd="1" destOrd="0" presId="urn:microsoft.com/office/officeart/2008/layout/LinedList"/>
    <dgm:cxn modelId="{D53389F2-9F8F-463C-859D-1A5CE471A1A5}" type="presParOf" srcId="{FBE475CF-87F0-476A-93A6-CD69AAE3941E}" destId="{2BDE27C6-8629-4440-A59D-D56995FA3A44}" srcOrd="0" destOrd="0" presId="urn:microsoft.com/office/officeart/2008/layout/LinedList"/>
    <dgm:cxn modelId="{2A2E0835-2723-4493-9364-A0195E6959A4}" type="presParOf" srcId="{FBE475CF-87F0-476A-93A6-CD69AAE3941E}" destId="{AE75A287-0AE2-47AC-987C-3BDAE117B3F0}" srcOrd="1" destOrd="0" presId="urn:microsoft.com/office/officeart/2008/layout/LinedList"/>
    <dgm:cxn modelId="{508BA384-C820-4BCC-B1B0-957A7017A411}" type="presParOf" srcId="{218F061D-4A7D-4FD4-BB7F-770CCEFE0577}" destId="{4FAA6771-3FD7-4D5B-B961-55F64CD50944}" srcOrd="2" destOrd="0" presId="urn:microsoft.com/office/officeart/2008/layout/LinedList"/>
    <dgm:cxn modelId="{5570FF04-9A51-493E-8D00-AAA0B245897B}" type="presParOf" srcId="{218F061D-4A7D-4FD4-BB7F-770CCEFE0577}" destId="{FF0E8275-E354-498B-AB1C-761FBE91FDE1}" srcOrd="3" destOrd="0" presId="urn:microsoft.com/office/officeart/2008/layout/LinedList"/>
    <dgm:cxn modelId="{93D70E6B-7421-42F0-9456-70E19E0A39D8}" type="presParOf" srcId="{FF0E8275-E354-498B-AB1C-761FBE91FDE1}" destId="{B6C95EB0-1F15-4E80-B803-BB8F56CCEBE2}" srcOrd="0" destOrd="0" presId="urn:microsoft.com/office/officeart/2008/layout/LinedList"/>
    <dgm:cxn modelId="{C69949A2-3B8A-49B2-A88E-B9B391BEE01D}" type="presParOf" srcId="{FF0E8275-E354-498B-AB1C-761FBE91FDE1}" destId="{537B5523-6496-49A4-9414-68E3AB638361}" srcOrd="1" destOrd="0" presId="urn:microsoft.com/office/officeart/2008/layout/LinedList"/>
    <dgm:cxn modelId="{D5CE07DD-4794-4B4C-9215-81FD4286BAD3}" type="presParOf" srcId="{218F061D-4A7D-4FD4-BB7F-770CCEFE0577}" destId="{F7DE9E61-1F9E-4EEB-93B5-F83893645ECF}" srcOrd="4" destOrd="0" presId="urn:microsoft.com/office/officeart/2008/layout/LinedList"/>
    <dgm:cxn modelId="{569B593B-BACF-4633-93BA-23C60E94D038}" type="presParOf" srcId="{218F061D-4A7D-4FD4-BB7F-770CCEFE0577}" destId="{ACC138D4-0C93-4EB8-AA81-637E5DF85D64}" srcOrd="5" destOrd="0" presId="urn:microsoft.com/office/officeart/2008/layout/LinedList"/>
    <dgm:cxn modelId="{F5AA4D0A-C7EC-46C8-B2AE-89F20BC7C258}" type="presParOf" srcId="{ACC138D4-0C93-4EB8-AA81-637E5DF85D64}" destId="{09A0C054-E670-4DBB-924E-87E7C0BC6458}" srcOrd="0" destOrd="0" presId="urn:microsoft.com/office/officeart/2008/layout/LinedList"/>
    <dgm:cxn modelId="{028EBFFA-BAE9-454D-BD22-4E31136EAFC2}" type="presParOf" srcId="{ACC138D4-0C93-4EB8-AA81-637E5DF85D64}" destId="{5B25424C-E4E8-4712-80C3-DA7AECCDB404}" srcOrd="1" destOrd="0" presId="urn:microsoft.com/office/officeart/2008/layout/LinedList"/>
    <dgm:cxn modelId="{F9ACB7F7-82DF-4399-9524-AD4BA67E6BB7}" type="presParOf" srcId="{218F061D-4A7D-4FD4-BB7F-770CCEFE0577}" destId="{34317200-7BBB-4664-939D-57B1646665E8}" srcOrd="6" destOrd="0" presId="urn:microsoft.com/office/officeart/2008/layout/LinedList"/>
    <dgm:cxn modelId="{D71687D6-272F-4B67-92FB-56C5DD50B729}" type="presParOf" srcId="{218F061D-4A7D-4FD4-BB7F-770CCEFE0577}" destId="{089FC4D8-1500-48E4-BEBE-062C444BC1E8}" srcOrd="7" destOrd="0" presId="urn:microsoft.com/office/officeart/2008/layout/LinedList"/>
    <dgm:cxn modelId="{2DCBB18A-8B7B-460D-A0C5-DCA05DCBA4B5}" type="presParOf" srcId="{089FC4D8-1500-48E4-BEBE-062C444BC1E8}" destId="{4BA38262-079A-4A75-AC30-CB28FF3E0120}" srcOrd="0" destOrd="0" presId="urn:microsoft.com/office/officeart/2008/layout/LinedList"/>
    <dgm:cxn modelId="{A69C070C-0907-4A1D-BBE9-D0E75E9F18E9}" type="presParOf" srcId="{089FC4D8-1500-48E4-BEBE-062C444BC1E8}" destId="{5CF27BFE-8E0E-4230-8728-10891C2B8E7E}" srcOrd="1" destOrd="0" presId="urn:microsoft.com/office/officeart/2008/layout/LinedList"/>
    <dgm:cxn modelId="{B59B047D-0EA9-45A0-B5A8-6E2B2B5B89F5}" type="presParOf" srcId="{218F061D-4A7D-4FD4-BB7F-770CCEFE0577}" destId="{1F6705E5-078C-438F-8C3C-3BBC3435F423}" srcOrd="8" destOrd="0" presId="urn:microsoft.com/office/officeart/2008/layout/LinedList"/>
    <dgm:cxn modelId="{85C2F96B-D4AB-4AEE-AB99-EDC19DF21561}" type="presParOf" srcId="{218F061D-4A7D-4FD4-BB7F-770CCEFE0577}" destId="{6B5311C9-64E6-4199-8977-FCDDF5472055}" srcOrd="9" destOrd="0" presId="urn:microsoft.com/office/officeart/2008/layout/LinedList"/>
    <dgm:cxn modelId="{19A61BC4-7E51-41FA-B560-5F885A92755A}" type="presParOf" srcId="{6B5311C9-64E6-4199-8977-FCDDF5472055}" destId="{CA7D75D0-6C01-4C47-BCB0-53430CB1CAB7}" srcOrd="0" destOrd="0" presId="urn:microsoft.com/office/officeart/2008/layout/LinedList"/>
    <dgm:cxn modelId="{FF85ABE3-9540-4887-B3FE-7406F4CC4E11}" type="presParOf" srcId="{6B5311C9-64E6-4199-8977-FCDDF5472055}" destId="{9FAB4789-F9EE-4190-9BE2-4418232B7B69}" srcOrd="1" destOrd="0" presId="urn:microsoft.com/office/officeart/2008/layout/LinedList"/>
    <dgm:cxn modelId="{BCDA24DD-9AA0-4176-8EA5-32A9C8ECBB0E}" type="presParOf" srcId="{218F061D-4A7D-4FD4-BB7F-770CCEFE0577}" destId="{C453B116-7B75-40E7-A4C7-BF0668D9278A}" srcOrd="10" destOrd="0" presId="urn:microsoft.com/office/officeart/2008/layout/LinedList"/>
    <dgm:cxn modelId="{30ED87D0-79B3-46FD-B9F2-9E7D34CB5AF0}" type="presParOf" srcId="{218F061D-4A7D-4FD4-BB7F-770CCEFE0577}" destId="{5E1550FA-6D9D-4630-A7F4-AB068BF31CF4}" srcOrd="11" destOrd="0" presId="urn:microsoft.com/office/officeart/2008/layout/LinedList"/>
    <dgm:cxn modelId="{CD0BD43E-6739-484D-9D55-2157B97DF1E4}" type="presParOf" srcId="{5E1550FA-6D9D-4630-A7F4-AB068BF31CF4}" destId="{6A166655-79D8-4583-88A3-2DD0363419D6}" srcOrd="0" destOrd="0" presId="urn:microsoft.com/office/officeart/2008/layout/LinedList"/>
    <dgm:cxn modelId="{7FB20927-D8B2-433A-8FA5-4B88225481AC}" type="presParOf" srcId="{5E1550FA-6D9D-4630-A7F4-AB068BF31CF4}" destId="{15849E20-6102-47B0-B0E7-45FE06397120}" srcOrd="1" destOrd="0" presId="urn:microsoft.com/office/officeart/2008/layout/LinedList"/>
    <dgm:cxn modelId="{3F478B28-4AB1-4C01-8CBC-AC489C88C03E}" type="presParOf" srcId="{218F061D-4A7D-4FD4-BB7F-770CCEFE0577}" destId="{97F61E30-375D-4965-AF47-F12410FB1B43}" srcOrd="12" destOrd="0" presId="urn:microsoft.com/office/officeart/2008/layout/LinedList"/>
    <dgm:cxn modelId="{B198B395-3B11-4F7B-ACAD-27E92C72CB01}" type="presParOf" srcId="{218F061D-4A7D-4FD4-BB7F-770CCEFE0577}" destId="{0E3A09BA-4276-48A0-84E5-75BFCA2F9ECD}" srcOrd="13" destOrd="0" presId="urn:microsoft.com/office/officeart/2008/layout/LinedList"/>
    <dgm:cxn modelId="{E932ECDB-E31A-4134-8397-29948B7AA6E6}" type="presParOf" srcId="{0E3A09BA-4276-48A0-84E5-75BFCA2F9ECD}" destId="{3937A06A-C4B3-40CE-B4A8-F537A1A56D9E}" srcOrd="0" destOrd="0" presId="urn:microsoft.com/office/officeart/2008/layout/LinedList"/>
    <dgm:cxn modelId="{30066252-A9E1-4838-9CC7-645809289685}" type="presParOf" srcId="{0E3A09BA-4276-48A0-84E5-75BFCA2F9ECD}" destId="{500CF28B-7152-4976-ABD8-C7BCF66D8F3F}" srcOrd="1" destOrd="0" presId="urn:microsoft.com/office/officeart/2008/layout/LinedList"/>
    <dgm:cxn modelId="{969766E3-C8A8-4BF7-961C-BFAA17A75178}" type="presParOf" srcId="{218F061D-4A7D-4FD4-BB7F-770CCEFE0577}" destId="{5EFE83DC-4309-43A8-A813-479D8F02F996}" srcOrd="14" destOrd="0" presId="urn:microsoft.com/office/officeart/2008/layout/LinedList"/>
    <dgm:cxn modelId="{401EBDC0-88CD-4160-949B-6D4DC5C4CA75}" type="presParOf" srcId="{218F061D-4A7D-4FD4-BB7F-770CCEFE0577}" destId="{5EE7D9A4-79F8-413D-83B2-3BE758C0C6D8}" srcOrd="15" destOrd="0" presId="urn:microsoft.com/office/officeart/2008/layout/LinedList"/>
    <dgm:cxn modelId="{BC4DCBBA-1440-46CF-8CE4-83468CA7AB45}" type="presParOf" srcId="{5EE7D9A4-79F8-413D-83B2-3BE758C0C6D8}" destId="{7DB089B2-E2CC-437A-B884-8FD6624ABA28}" srcOrd="0" destOrd="0" presId="urn:microsoft.com/office/officeart/2008/layout/LinedList"/>
    <dgm:cxn modelId="{89D2CDD0-2D33-42AA-91CD-B8F316468A41}" type="presParOf" srcId="{5EE7D9A4-79F8-413D-83B2-3BE758C0C6D8}" destId="{3EBD4F68-A37B-45C0-91B6-8F1FC11AF1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8B3E2D-9080-41C5-BBD8-288B0FB5DB5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046C84-A609-477A-BD0D-342E07A1659E}">
      <dgm:prSet/>
      <dgm:spPr/>
      <dgm:t>
        <a:bodyPr/>
        <a:lstStyle/>
        <a:p>
          <a:r>
            <a:rPr lang="en-US"/>
            <a:t>Financial toxicity</a:t>
          </a:r>
        </a:p>
      </dgm:t>
    </dgm:pt>
    <dgm:pt modelId="{D057D284-4377-448C-B39A-6E2F137E8CA7}" type="parTrans" cxnId="{B0B9DBBA-72EC-41FB-960C-0B2EE67628AF}">
      <dgm:prSet/>
      <dgm:spPr/>
      <dgm:t>
        <a:bodyPr/>
        <a:lstStyle/>
        <a:p>
          <a:endParaRPr lang="en-US"/>
        </a:p>
      </dgm:t>
    </dgm:pt>
    <dgm:pt modelId="{15956801-CCF0-42B1-B7D4-6ECF215216EC}" type="sibTrans" cxnId="{B0B9DBBA-72EC-41FB-960C-0B2EE67628AF}">
      <dgm:prSet/>
      <dgm:spPr/>
      <dgm:t>
        <a:bodyPr/>
        <a:lstStyle/>
        <a:p>
          <a:endParaRPr lang="en-US"/>
        </a:p>
      </dgm:t>
    </dgm:pt>
    <dgm:pt modelId="{3A924241-6D5A-4688-8EA8-1B33B59C81E0}">
      <dgm:prSet/>
      <dgm:spPr/>
      <dgm:t>
        <a:bodyPr/>
        <a:lstStyle/>
        <a:p>
          <a:r>
            <a:rPr lang="en-US"/>
            <a:t>Infertility</a:t>
          </a:r>
        </a:p>
      </dgm:t>
    </dgm:pt>
    <dgm:pt modelId="{6ACA3BF8-2B90-4F6E-B78C-76154141475C}" type="parTrans" cxnId="{21E4FDA0-02B1-4FBD-A4A3-777D561A05AF}">
      <dgm:prSet/>
      <dgm:spPr/>
      <dgm:t>
        <a:bodyPr/>
        <a:lstStyle/>
        <a:p>
          <a:endParaRPr lang="en-US"/>
        </a:p>
      </dgm:t>
    </dgm:pt>
    <dgm:pt modelId="{4753C68B-8E4D-40DF-8F22-BED50E7049EF}" type="sibTrans" cxnId="{21E4FDA0-02B1-4FBD-A4A3-777D561A05AF}">
      <dgm:prSet/>
      <dgm:spPr/>
      <dgm:t>
        <a:bodyPr/>
        <a:lstStyle/>
        <a:p>
          <a:endParaRPr lang="en-US"/>
        </a:p>
      </dgm:t>
    </dgm:pt>
    <dgm:pt modelId="{4DEB4635-5E85-43D8-9C85-F35E87C8BF55}">
      <dgm:prSet/>
      <dgm:spPr/>
      <dgm:t>
        <a:bodyPr/>
        <a:lstStyle/>
        <a:p>
          <a:r>
            <a:rPr lang="en-US"/>
            <a:t>Relationships</a:t>
          </a:r>
        </a:p>
      </dgm:t>
    </dgm:pt>
    <dgm:pt modelId="{90780E91-3323-4AE1-B317-580A5D21A0F8}" type="parTrans" cxnId="{75F9269C-92E1-4EE2-9289-919079EF90A7}">
      <dgm:prSet/>
      <dgm:spPr/>
      <dgm:t>
        <a:bodyPr/>
        <a:lstStyle/>
        <a:p>
          <a:endParaRPr lang="en-US"/>
        </a:p>
      </dgm:t>
    </dgm:pt>
    <dgm:pt modelId="{037A3FD2-0E94-4E65-BECA-9CB12C866043}" type="sibTrans" cxnId="{75F9269C-92E1-4EE2-9289-919079EF90A7}">
      <dgm:prSet/>
      <dgm:spPr/>
      <dgm:t>
        <a:bodyPr/>
        <a:lstStyle/>
        <a:p>
          <a:endParaRPr lang="en-US"/>
        </a:p>
      </dgm:t>
    </dgm:pt>
    <dgm:pt modelId="{FD261F02-887D-43E8-BD86-3D46700CC4B9}">
      <dgm:prSet/>
      <dgm:spPr/>
      <dgm:t>
        <a:bodyPr/>
        <a:lstStyle/>
        <a:p>
          <a:r>
            <a:rPr lang="en-US"/>
            <a:t>Mental health</a:t>
          </a:r>
        </a:p>
      </dgm:t>
    </dgm:pt>
    <dgm:pt modelId="{C6A34910-7641-4571-AD67-DD1092A64A8F}" type="parTrans" cxnId="{AED1CCB0-D6A1-40D0-9694-B81127A00FA2}">
      <dgm:prSet/>
      <dgm:spPr/>
      <dgm:t>
        <a:bodyPr/>
        <a:lstStyle/>
        <a:p>
          <a:endParaRPr lang="en-US"/>
        </a:p>
      </dgm:t>
    </dgm:pt>
    <dgm:pt modelId="{7058F974-F7CC-479D-BB40-78F833EC9476}" type="sibTrans" cxnId="{AED1CCB0-D6A1-40D0-9694-B81127A00FA2}">
      <dgm:prSet/>
      <dgm:spPr/>
      <dgm:t>
        <a:bodyPr/>
        <a:lstStyle/>
        <a:p>
          <a:endParaRPr lang="en-US"/>
        </a:p>
      </dgm:t>
    </dgm:pt>
    <dgm:pt modelId="{F306664C-0313-407D-AF3F-75B120E69440}">
      <dgm:prSet/>
      <dgm:spPr/>
      <dgm:t>
        <a:bodyPr/>
        <a:lstStyle/>
        <a:p>
          <a:r>
            <a:rPr lang="en-US"/>
            <a:t>Body image</a:t>
          </a:r>
        </a:p>
      </dgm:t>
    </dgm:pt>
    <dgm:pt modelId="{7F006591-914B-42DE-A8B9-3FB060BFB253}" type="parTrans" cxnId="{F0BE1602-2E75-476D-A95F-3AE11865044D}">
      <dgm:prSet/>
      <dgm:spPr/>
      <dgm:t>
        <a:bodyPr/>
        <a:lstStyle/>
        <a:p>
          <a:endParaRPr lang="en-US"/>
        </a:p>
      </dgm:t>
    </dgm:pt>
    <dgm:pt modelId="{0A7415B6-98FB-485D-AB46-093A798C5EF4}" type="sibTrans" cxnId="{F0BE1602-2E75-476D-A95F-3AE11865044D}">
      <dgm:prSet/>
      <dgm:spPr/>
      <dgm:t>
        <a:bodyPr/>
        <a:lstStyle/>
        <a:p>
          <a:endParaRPr lang="en-US"/>
        </a:p>
      </dgm:t>
    </dgm:pt>
    <dgm:pt modelId="{2F3AB10F-548C-4870-ABF9-A6CDE0BD2254}">
      <dgm:prSet/>
      <dgm:spPr/>
      <dgm:t>
        <a:bodyPr/>
        <a:lstStyle/>
        <a:p>
          <a:r>
            <a:rPr lang="en-US" dirty="0"/>
            <a:t>Live longer with long-term effects &amp; develop late effects from treatment</a:t>
          </a:r>
        </a:p>
      </dgm:t>
    </dgm:pt>
    <dgm:pt modelId="{AE82ACC8-2FB4-4549-B0AC-84B253879EC5}" type="parTrans" cxnId="{4E83B185-EC52-436C-9081-0A7CA616FAB8}">
      <dgm:prSet/>
      <dgm:spPr/>
      <dgm:t>
        <a:bodyPr/>
        <a:lstStyle/>
        <a:p>
          <a:endParaRPr lang="en-US"/>
        </a:p>
      </dgm:t>
    </dgm:pt>
    <dgm:pt modelId="{9686A1E9-C716-4CC6-8818-4A4C0B15A5C0}" type="sibTrans" cxnId="{4E83B185-EC52-436C-9081-0A7CA616FAB8}">
      <dgm:prSet/>
      <dgm:spPr/>
      <dgm:t>
        <a:bodyPr/>
        <a:lstStyle/>
        <a:p>
          <a:endParaRPr lang="en-US"/>
        </a:p>
      </dgm:t>
    </dgm:pt>
    <dgm:pt modelId="{A300CDFB-42B8-4924-B519-DC1326AA8F8F}" type="pres">
      <dgm:prSet presAssocID="{1A8B3E2D-9080-41C5-BBD8-288B0FB5DB59}" presName="linear" presStyleCnt="0">
        <dgm:presLayoutVars>
          <dgm:animLvl val="lvl"/>
          <dgm:resizeHandles val="exact"/>
        </dgm:presLayoutVars>
      </dgm:prSet>
      <dgm:spPr/>
    </dgm:pt>
    <dgm:pt modelId="{4E1B999C-0141-46CA-9201-ACB102D064DA}" type="pres">
      <dgm:prSet presAssocID="{59046C84-A609-477A-BD0D-342E07A1659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1003AA8-93F9-4FF5-9C24-583705A2B76F}" type="pres">
      <dgm:prSet presAssocID="{15956801-CCF0-42B1-B7D4-6ECF215216EC}" presName="spacer" presStyleCnt="0"/>
      <dgm:spPr/>
    </dgm:pt>
    <dgm:pt modelId="{3A4819CE-A7B0-4FE4-8207-64055B6BEF6D}" type="pres">
      <dgm:prSet presAssocID="{3A924241-6D5A-4688-8EA8-1B33B59C81E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75AA77B-3AC7-457E-984B-5ECCEB21CF60}" type="pres">
      <dgm:prSet presAssocID="{4753C68B-8E4D-40DF-8F22-BED50E7049EF}" presName="spacer" presStyleCnt="0"/>
      <dgm:spPr/>
    </dgm:pt>
    <dgm:pt modelId="{EA569EB1-4659-4CD8-94BA-920CA4F534A3}" type="pres">
      <dgm:prSet presAssocID="{4DEB4635-5E85-43D8-9C85-F35E87C8BF5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C95217F-2F8C-4296-A4A5-2B3C21556F93}" type="pres">
      <dgm:prSet presAssocID="{037A3FD2-0E94-4E65-BECA-9CB12C866043}" presName="spacer" presStyleCnt="0"/>
      <dgm:spPr/>
    </dgm:pt>
    <dgm:pt modelId="{57E69FE6-9593-4D7F-A2BC-83442FA9F3B5}" type="pres">
      <dgm:prSet presAssocID="{FD261F02-887D-43E8-BD86-3D46700CC4B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6FC18E4-4D86-4B70-803C-F0386833A5A7}" type="pres">
      <dgm:prSet presAssocID="{7058F974-F7CC-479D-BB40-78F833EC9476}" presName="spacer" presStyleCnt="0"/>
      <dgm:spPr/>
    </dgm:pt>
    <dgm:pt modelId="{19FD15B7-0106-4498-A6E7-16FA14BC5BBD}" type="pres">
      <dgm:prSet presAssocID="{F306664C-0313-407D-AF3F-75B120E6944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24A4C12-5640-4134-8407-009C0665ABD9}" type="pres">
      <dgm:prSet presAssocID="{0A7415B6-98FB-485D-AB46-093A798C5EF4}" presName="spacer" presStyleCnt="0"/>
      <dgm:spPr/>
    </dgm:pt>
    <dgm:pt modelId="{9FB564DB-7946-42F5-9DD9-F19C812ADC67}" type="pres">
      <dgm:prSet presAssocID="{2F3AB10F-548C-4870-ABF9-A6CDE0BD225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0BE1602-2E75-476D-A95F-3AE11865044D}" srcId="{1A8B3E2D-9080-41C5-BBD8-288B0FB5DB59}" destId="{F306664C-0313-407D-AF3F-75B120E69440}" srcOrd="4" destOrd="0" parTransId="{7F006591-914B-42DE-A8B9-3FB060BFB253}" sibTransId="{0A7415B6-98FB-485D-AB46-093A798C5EF4}"/>
    <dgm:cxn modelId="{8FC5A711-7D30-452C-BD27-5D1841A02FB9}" type="presOf" srcId="{2F3AB10F-548C-4870-ABF9-A6CDE0BD2254}" destId="{9FB564DB-7946-42F5-9DD9-F19C812ADC67}" srcOrd="0" destOrd="0" presId="urn:microsoft.com/office/officeart/2005/8/layout/vList2"/>
    <dgm:cxn modelId="{1200322F-CCCB-4D74-91EF-7B1CA36C16DF}" type="presOf" srcId="{1A8B3E2D-9080-41C5-BBD8-288B0FB5DB59}" destId="{A300CDFB-42B8-4924-B519-DC1326AA8F8F}" srcOrd="0" destOrd="0" presId="urn:microsoft.com/office/officeart/2005/8/layout/vList2"/>
    <dgm:cxn modelId="{2F0F7F5D-80EC-44AC-9724-04D837EF7A12}" type="presOf" srcId="{F306664C-0313-407D-AF3F-75B120E69440}" destId="{19FD15B7-0106-4498-A6E7-16FA14BC5BBD}" srcOrd="0" destOrd="0" presId="urn:microsoft.com/office/officeart/2005/8/layout/vList2"/>
    <dgm:cxn modelId="{E08D6942-674B-4028-87DD-FCAD156DF3C1}" type="presOf" srcId="{3A924241-6D5A-4688-8EA8-1B33B59C81E0}" destId="{3A4819CE-A7B0-4FE4-8207-64055B6BEF6D}" srcOrd="0" destOrd="0" presId="urn:microsoft.com/office/officeart/2005/8/layout/vList2"/>
    <dgm:cxn modelId="{9C832776-5952-4A8D-BACA-BCDDBEEC3F1B}" type="presOf" srcId="{59046C84-A609-477A-BD0D-342E07A1659E}" destId="{4E1B999C-0141-46CA-9201-ACB102D064DA}" srcOrd="0" destOrd="0" presId="urn:microsoft.com/office/officeart/2005/8/layout/vList2"/>
    <dgm:cxn modelId="{F7275B7F-7E00-4C5E-ACFB-00FD6471BC9F}" type="presOf" srcId="{FD261F02-887D-43E8-BD86-3D46700CC4B9}" destId="{57E69FE6-9593-4D7F-A2BC-83442FA9F3B5}" srcOrd="0" destOrd="0" presId="urn:microsoft.com/office/officeart/2005/8/layout/vList2"/>
    <dgm:cxn modelId="{4E83B185-EC52-436C-9081-0A7CA616FAB8}" srcId="{1A8B3E2D-9080-41C5-BBD8-288B0FB5DB59}" destId="{2F3AB10F-548C-4870-ABF9-A6CDE0BD2254}" srcOrd="5" destOrd="0" parTransId="{AE82ACC8-2FB4-4549-B0AC-84B253879EC5}" sibTransId="{9686A1E9-C716-4CC6-8818-4A4C0B15A5C0}"/>
    <dgm:cxn modelId="{75F9269C-92E1-4EE2-9289-919079EF90A7}" srcId="{1A8B3E2D-9080-41C5-BBD8-288B0FB5DB59}" destId="{4DEB4635-5E85-43D8-9C85-F35E87C8BF55}" srcOrd="2" destOrd="0" parTransId="{90780E91-3323-4AE1-B317-580A5D21A0F8}" sibTransId="{037A3FD2-0E94-4E65-BECA-9CB12C866043}"/>
    <dgm:cxn modelId="{21E4FDA0-02B1-4FBD-A4A3-777D561A05AF}" srcId="{1A8B3E2D-9080-41C5-BBD8-288B0FB5DB59}" destId="{3A924241-6D5A-4688-8EA8-1B33B59C81E0}" srcOrd="1" destOrd="0" parTransId="{6ACA3BF8-2B90-4F6E-B78C-76154141475C}" sibTransId="{4753C68B-8E4D-40DF-8F22-BED50E7049EF}"/>
    <dgm:cxn modelId="{AED1CCB0-D6A1-40D0-9694-B81127A00FA2}" srcId="{1A8B3E2D-9080-41C5-BBD8-288B0FB5DB59}" destId="{FD261F02-887D-43E8-BD86-3D46700CC4B9}" srcOrd="3" destOrd="0" parTransId="{C6A34910-7641-4571-AD67-DD1092A64A8F}" sibTransId="{7058F974-F7CC-479D-BB40-78F833EC9476}"/>
    <dgm:cxn modelId="{B0B9DBBA-72EC-41FB-960C-0B2EE67628AF}" srcId="{1A8B3E2D-9080-41C5-BBD8-288B0FB5DB59}" destId="{59046C84-A609-477A-BD0D-342E07A1659E}" srcOrd="0" destOrd="0" parTransId="{D057D284-4377-448C-B39A-6E2F137E8CA7}" sibTransId="{15956801-CCF0-42B1-B7D4-6ECF215216EC}"/>
    <dgm:cxn modelId="{C7FD9BDB-8F6C-4DDB-8DF9-B3B5C52BDE87}" type="presOf" srcId="{4DEB4635-5E85-43D8-9C85-F35E87C8BF55}" destId="{EA569EB1-4659-4CD8-94BA-920CA4F534A3}" srcOrd="0" destOrd="0" presId="urn:microsoft.com/office/officeart/2005/8/layout/vList2"/>
    <dgm:cxn modelId="{DF3906E8-9196-4627-974D-5FE92F0DC8D6}" type="presParOf" srcId="{A300CDFB-42B8-4924-B519-DC1326AA8F8F}" destId="{4E1B999C-0141-46CA-9201-ACB102D064DA}" srcOrd="0" destOrd="0" presId="urn:microsoft.com/office/officeart/2005/8/layout/vList2"/>
    <dgm:cxn modelId="{C24334FE-518B-423A-9C01-F256A45EE400}" type="presParOf" srcId="{A300CDFB-42B8-4924-B519-DC1326AA8F8F}" destId="{B1003AA8-93F9-4FF5-9C24-583705A2B76F}" srcOrd="1" destOrd="0" presId="urn:microsoft.com/office/officeart/2005/8/layout/vList2"/>
    <dgm:cxn modelId="{91CE2DA7-358B-4BA4-BBC0-E4CBF95CEF6D}" type="presParOf" srcId="{A300CDFB-42B8-4924-B519-DC1326AA8F8F}" destId="{3A4819CE-A7B0-4FE4-8207-64055B6BEF6D}" srcOrd="2" destOrd="0" presId="urn:microsoft.com/office/officeart/2005/8/layout/vList2"/>
    <dgm:cxn modelId="{EE93AF7D-3A16-4859-B576-1C747B8C5C5A}" type="presParOf" srcId="{A300CDFB-42B8-4924-B519-DC1326AA8F8F}" destId="{F75AA77B-3AC7-457E-984B-5ECCEB21CF60}" srcOrd="3" destOrd="0" presId="urn:microsoft.com/office/officeart/2005/8/layout/vList2"/>
    <dgm:cxn modelId="{1AEAD69C-4CD1-4D59-9980-F3170D480A8C}" type="presParOf" srcId="{A300CDFB-42B8-4924-B519-DC1326AA8F8F}" destId="{EA569EB1-4659-4CD8-94BA-920CA4F534A3}" srcOrd="4" destOrd="0" presId="urn:microsoft.com/office/officeart/2005/8/layout/vList2"/>
    <dgm:cxn modelId="{6D6B346C-5D04-40CB-8908-AC8A8CDBD812}" type="presParOf" srcId="{A300CDFB-42B8-4924-B519-DC1326AA8F8F}" destId="{7C95217F-2F8C-4296-A4A5-2B3C21556F93}" srcOrd="5" destOrd="0" presId="urn:microsoft.com/office/officeart/2005/8/layout/vList2"/>
    <dgm:cxn modelId="{90798927-4180-4BB6-8F1E-435072F04BD6}" type="presParOf" srcId="{A300CDFB-42B8-4924-B519-DC1326AA8F8F}" destId="{57E69FE6-9593-4D7F-A2BC-83442FA9F3B5}" srcOrd="6" destOrd="0" presId="urn:microsoft.com/office/officeart/2005/8/layout/vList2"/>
    <dgm:cxn modelId="{3D25C55F-1322-4E74-A06C-4548B668C34A}" type="presParOf" srcId="{A300CDFB-42B8-4924-B519-DC1326AA8F8F}" destId="{66FC18E4-4D86-4B70-803C-F0386833A5A7}" srcOrd="7" destOrd="0" presId="urn:microsoft.com/office/officeart/2005/8/layout/vList2"/>
    <dgm:cxn modelId="{E54025ED-27AB-409B-9ECA-A10CA42F8121}" type="presParOf" srcId="{A300CDFB-42B8-4924-B519-DC1326AA8F8F}" destId="{19FD15B7-0106-4498-A6E7-16FA14BC5BBD}" srcOrd="8" destOrd="0" presId="urn:microsoft.com/office/officeart/2005/8/layout/vList2"/>
    <dgm:cxn modelId="{15EE4115-3B4C-4C35-8C57-264BB23F5782}" type="presParOf" srcId="{A300CDFB-42B8-4924-B519-DC1326AA8F8F}" destId="{524A4C12-5640-4134-8407-009C0665ABD9}" srcOrd="9" destOrd="0" presId="urn:microsoft.com/office/officeart/2005/8/layout/vList2"/>
    <dgm:cxn modelId="{00F253F0-532D-4A8F-BCC7-F9B9048B12F0}" type="presParOf" srcId="{A300CDFB-42B8-4924-B519-DC1326AA8F8F}" destId="{9FB564DB-7946-42F5-9DD9-F19C812ADC6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1CC33-62D4-4067-8E1A-E1EF9BADE2CD}">
      <dsp:nvSpPr>
        <dsp:cNvPr id="0" name=""/>
        <dsp:cNvSpPr/>
      </dsp:nvSpPr>
      <dsp:spPr>
        <a:xfrm>
          <a:off x="0" y="4232"/>
          <a:ext cx="5927431" cy="9014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10BAC-F2DF-4EE3-8262-5D37B692178C}">
      <dsp:nvSpPr>
        <dsp:cNvPr id="0" name=""/>
        <dsp:cNvSpPr/>
      </dsp:nvSpPr>
      <dsp:spPr>
        <a:xfrm>
          <a:off x="272703" y="207069"/>
          <a:ext cx="495823" cy="4958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C5ADD-8F29-44FE-8AEF-8059C36E1CBF}">
      <dsp:nvSpPr>
        <dsp:cNvPr id="0" name=""/>
        <dsp:cNvSpPr/>
      </dsp:nvSpPr>
      <dsp:spPr>
        <a:xfrm>
          <a:off x="1041229" y="4232"/>
          <a:ext cx="4886201" cy="901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8" tIns="95408" rIns="95408" bIns="954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Understand cancer incidence in Maine with emphasis on lung, oropharyngeal and colorectal cancers</a:t>
          </a:r>
        </a:p>
      </dsp:txBody>
      <dsp:txXfrm>
        <a:off x="1041229" y="4232"/>
        <a:ext cx="4886201" cy="901497"/>
      </dsp:txXfrm>
    </dsp:sp>
    <dsp:sp modelId="{DB26E080-7E9C-4A31-A043-08DD0B2C3682}">
      <dsp:nvSpPr>
        <dsp:cNvPr id="0" name=""/>
        <dsp:cNvSpPr/>
      </dsp:nvSpPr>
      <dsp:spPr>
        <a:xfrm>
          <a:off x="0" y="1131104"/>
          <a:ext cx="5927431" cy="9014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21ED3-811F-42E7-98C2-7C127E106087}">
      <dsp:nvSpPr>
        <dsp:cNvPr id="0" name=""/>
        <dsp:cNvSpPr/>
      </dsp:nvSpPr>
      <dsp:spPr>
        <a:xfrm>
          <a:off x="272703" y="1333941"/>
          <a:ext cx="495823" cy="4958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12CCC-C1C3-4143-8BE2-8322F0A2D2E3}">
      <dsp:nvSpPr>
        <dsp:cNvPr id="0" name=""/>
        <dsp:cNvSpPr/>
      </dsp:nvSpPr>
      <dsp:spPr>
        <a:xfrm>
          <a:off x="1041229" y="1131104"/>
          <a:ext cx="4886201" cy="901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8" tIns="95408" rIns="95408" bIns="954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Learn about risk factors for these cancers and strategies for prevention</a:t>
          </a:r>
        </a:p>
      </dsp:txBody>
      <dsp:txXfrm>
        <a:off x="1041229" y="1131104"/>
        <a:ext cx="4886201" cy="901497"/>
      </dsp:txXfrm>
    </dsp:sp>
    <dsp:sp modelId="{31BFE435-E7CD-4D09-B3CE-CFF4AC028C57}">
      <dsp:nvSpPr>
        <dsp:cNvPr id="0" name=""/>
        <dsp:cNvSpPr/>
      </dsp:nvSpPr>
      <dsp:spPr>
        <a:xfrm>
          <a:off x="0" y="2257976"/>
          <a:ext cx="5927431" cy="9014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B5E25-F983-4B10-A4C3-B01A4CE5D058}">
      <dsp:nvSpPr>
        <dsp:cNvPr id="0" name=""/>
        <dsp:cNvSpPr/>
      </dsp:nvSpPr>
      <dsp:spPr>
        <a:xfrm>
          <a:off x="272703" y="2460813"/>
          <a:ext cx="495823" cy="4958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471A0-6A6E-42C5-80F4-D0436202C7E4}">
      <dsp:nvSpPr>
        <dsp:cNvPr id="0" name=""/>
        <dsp:cNvSpPr/>
      </dsp:nvSpPr>
      <dsp:spPr>
        <a:xfrm>
          <a:off x="1041229" y="2257976"/>
          <a:ext cx="4886201" cy="901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8" tIns="95408" rIns="95408" bIns="954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Discuss screening for these cancers</a:t>
          </a:r>
        </a:p>
      </dsp:txBody>
      <dsp:txXfrm>
        <a:off x="1041229" y="2257976"/>
        <a:ext cx="4886201" cy="901497"/>
      </dsp:txXfrm>
    </dsp:sp>
    <dsp:sp modelId="{1AF8AC3C-3F76-4BC4-AC0A-43678C7E2665}">
      <dsp:nvSpPr>
        <dsp:cNvPr id="0" name=""/>
        <dsp:cNvSpPr/>
      </dsp:nvSpPr>
      <dsp:spPr>
        <a:xfrm>
          <a:off x="0" y="3384848"/>
          <a:ext cx="5927431" cy="9014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86867-1CCD-4EA0-B8E4-D8A72E008E3C}">
      <dsp:nvSpPr>
        <dsp:cNvPr id="0" name=""/>
        <dsp:cNvSpPr/>
      </dsp:nvSpPr>
      <dsp:spPr>
        <a:xfrm>
          <a:off x="272703" y="3587685"/>
          <a:ext cx="495823" cy="4958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A4F72-0693-45B4-92C4-35063AF73104}">
      <dsp:nvSpPr>
        <dsp:cNvPr id="0" name=""/>
        <dsp:cNvSpPr/>
      </dsp:nvSpPr>
      <dsp:spPr>
        <a:xfrm>
          <a:off x="1041229" y="3384848"/>
          <a:ext cx="4886201" cy="901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8" tIns="95408" rIns="95408" bIns="954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Discuss implications for survivorship</a:t>
          </a:r>
        </a:p>
      </dsp:txBody>
      <dsp:txXfrm>
        <a:off x="1041229" y="3384848"/>
        <a:ext cx="4886201" cy="901497"/>
      </dsp:txXfrm>
    </dsp:sp>
    <dsp:sp modelId="{25575AB4-048C-4FF9-87B1-69A858F32644}">
      <dsp:nvSpPr>
        <dsp:cNvPr id="0" name=""/>
        <dsp:cNvSpPr/>
      </dsp:nvSpPr>
      <dsp:spPr>
        <a:xfrm>
          <a:off x="0" y="4511720"/>
          <a:ext cx="5927431" cy="9014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8B341-6321-4C4A-BE04-167C3E0EF4C7}">
      <dsp:nvSpPr>
        <dsp:cNvPr id="0" name=""/>
        <dsp:cNvSpPr/>
      </dsp:nvSpPr>
      <dsp:spPr>
        <a:xfrm>
          <a:off x="272703" y="4714557"/>
          <a:ext cx="495823" cy="49582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436CA-5D00-437F-8F53-27941D1A6F17}">
      <dsp:nvSpPr>
        <dsp:cNvPr id="0" name=""/>
        <dsp:cNvSpPr/>
      </dsp:nvSpPr>
      <dsp:spPr>
        <a:xfrm>
          <a:off x="1041229" y="4511720"/>
          <a:ext cx="4886201" cy="901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8" tIns="95408" rIns="95408" bIns="9540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Increase awareness of hereditary cancer predisposition syndromes</a:t>
          </a:r>
        </a:p>
      </dsp:txBody>
      <dsp:txXfrm>
        <a:off x="1041229" y="4511720"/>
        <a:ext cx="4886201" cy="901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55B1C-942B-4B9B-AE85-63E40735F3AF}">
      <dsp:nvSpPr>
        <dsp:cNvPr id="0" name=""/>
        <dsp:cNvSpPr/>
      </dsp:nvSpPr>
      <dsp:spPr>
        <a:xfrm>
          <a:off x="1157540" y="1608"/>
          <a:ext cx="2503130" cy="15018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Asbestos</a:t>
          </a:r>
        </a:p>
      </dsp:txBody>
      <dsp:txXfrm>
        <a:off x="1157540" y="1608"/>
        <a:ext cx="2503130" cy="1501878"/>
      </dsp:txXfrm>
    </dsp:sp>
    <dsp:sp modelId="{3178984E-0744-43CE-8E94-F12881E742F3}">
      <dsp:nvSpPr>
        <dsp:cNvPr id="0" name=""/>
        <dsp:cNvSpPr/>
      </dsp:nvSpPr>
      <dsp:spPr>
        <a:xfrm>
          <a:off x="3910984" y="1608"/>
          <a:ext cx="2503130" cy="1501878"/>
        </a:xfrm>
        <a:prstGeom prst="rect">
          <a:avLst/>
        </a:prstGeom>
        <a:solidFill>
          <a:schemeClr val="accent5">
            <a:hueOff val="-2811441"/>
            <a:satOff val="-4318"/>
            <a:lumOff val="-2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Radioactive ores</a:t>
          </a:r>
        </a:p>
      </dsp:txBody>
      <dsp:txXfrm>
        <a:off x="3910984" y="1608"/>
        <a:ext cx="2503130" cy="1501878"/>
      </dsp:txXfrm>
    </dsp:sp>
    <dsp:sp modelId="{1633750C-FD86-40EB-8677-683802F64A05}">
      <dsp:nvSpPr>
        <dsp:cNvPr id="0" name=""/>
        <dsp:cNvSpPr/>
      </dsp:nvSpPr>
      <dsp:spPr>
        <a:xfrm>
          <a:off x="6664428" y="1608"/>
          <a:ext cx="2503130" cy="1501878"/>
        </a:xfrm>
        <a:prstGeom prst="rect">
          <a:avLst/>
        </a:prstGeom>
        <a:solidFill>
          <a:schemeClr val="accent5">
            <a:hueOff val="-5622883"/>
            <a:satOff val="-8636"/>
            <a:lumOff val="-4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Inhaled chemicals</a:t>
          </a:r>
        </a:p>
      </dsp:txBody>
      <dsp:txXfrm>
        <a:off x="6664428" y="1608"/>
        <a:ext cx="2503130" cy="1501878"/>
      </dsp:txXfrm>
    </dsp:sp>
    <dsp:sp modelId="{3DDC8108-02B4-4D7D-A97F-6AAB4057E687}">
      <dsp:nvSpPr>
        <dsp:cNvPr id="0" name=""/>
        <dsp:cNvSpPr/>
      </dsp:nvSpPr>
      <dsp:spPr>
        <a:xfrm>
          <a:off x="1157540" y="1753800"/>
          <a:ext cx="2503130" cy="1501878"/>
        </a:xfrm>
        <a:prstGeom prst="rect">
          <a:avLst/>
        </a:prstGeom>
        <a:solidFill>
          <a:schemeClr val="accent5">
            <a:hueOff val="-8434324"/>
            <a:satOff val="-12955"/>
            <a:lumOff val="-6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Diesel exhaust</a:t>
          </a:r>
        </a:p>
      </dsp:txBody>
      <dsp:txXfrm>
        <a:off x="1157540" y="1753800"/>
        <a:ext cx="2503130" cy="1501878"/>
      </dsp:txXfrm>
    </dsp:sp>
    <dsp:sp modelId="{BD2963F1-C2B5-4B00-ABF6-8D1C2C437ABF}">
      <dsp:nvSpPr>
        <dsp:cNvPr id="0" name=""/>
        <dsp:cNvSpPr/>
      </dsp:nvSpPr>
      <dsp:spPr>
        <a:xfrm>
          <a:off x="3910984" y="1753800"/>
          <a:ext cx="2503130" cy="1501878"/>
        </a:xfrm>
        <a:prstGeom prst="rect">
          <a:avLst/>
        </a:prstGeom>
        <a:solidFill>
          <a:schemeClr val="accent5">
            <a:hueOff val="-11245766"/>
            <a:satOff val="-17273"/>
            <a:lumOff val="-8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Smoking marijuana</a:t>
          </a:r>
        </a:p>
      </dsp:txBody>
      <dsp:txXfrm>
        <a:off x="3910984" y="1753800"/>
        <a:ext cx="2503130" cy="1501878"/>
      </dsp:txXfrm>
    </dsp:sp>
    <dsp:sp modelId="{5EA99AEF-C6C4-41AC-8DB5-9F74F5AF8B24}">
      <dsp:nvSpPr>
        <dsp:cNvPr id="0" name=""/>
        <dsp:cNvSpPr/>
      </dsp:nvSpPr>
      <dsp:spPr>
        <a:xfrm>
          <a:off x="6664428" y="1753800"/>
          <a:ext cx="2503130" cy="1501878"/>
        </a:xfrm>
        <a:prstGeom prst="rect">
          <a:avLst/>
        </a:prstGeom>
        <a:solidFill>
          <a:schemeClr val="accent5">
            <a:hueOff val="-14057206"/>
            <a:satOff val="-21591"/>
            <a:lumOff val="-10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Vaping, e-cigarettes</a:t>
          </a:r>
        </a:p>
      </dsp:txBody>
      <dsp:txXfrm>
        <a:off x="6664428" y="1753800"/>
        <a:ext cx="2503130" cy="1501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61B8C-0EC7-407A-9CF0-193E2F1521EC}">
      <dsp:nvSpPr>
        <dsp:cNvPr id="0" name=""/>
        <dsp:cNvSpPr/>
      </dsp:nvSpPr>
      <dsp:spPr>
        <a:xfrm>
          <a:off x="0" y="4666"/>
          <a:ext cx="6879517" cy="9939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AA56E-933D-4C23-943E-ED72A6A128E9}">
      <dsp:nvSpPr>
        <dsp:cNvPr id="0" name=""/>
        <dsp:cNvSpPr/>
      </dsp:nvSpPr>
      <dsp:spPr>
        <a:xfrm>
          <a:off x="300679" y="228312"/>
          <a:ext cx="546690" cy="546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612F7-ED55-4589-889E-7A2578A0D850}">
      <dsp:nvSpPr>
        <dsp:cNvPr id="0" name=""/>
        <dsp:cNvSpPr/>
      </dsp:nvSpPr>
      <dsp:spPr>
        <a:xfrm>
          <a:off x="1148050" y="4666"/>
          <a:ext cx="5731466" cy="99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97" tIns="105197" rIns="105197" bIns="1051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little history…</a:t>
          </a:r>
        </a:p>
      </dsp:txBody>
      <dsp:txXfrm>
        <a:off x="1148050" y="4666"/>
        <a:ext cx="5731466" cy="993982"/>
      </dsp:txXfrm>
    </dsp:sp>
    <dsp:sp modelId="{7195A213-97FF-48FB-BCE7-B3EAE4E084D3}">
      <dsp:nvSpPr>
        <dsp:cNvPr id="0" name=""/>
        <dsp:cNvSpPr/>
      </dsp:nvSpPr>
      <dsp:spPr>
        <a:xfrm>
          <a:off x="0" y="1247145"/>
          <a:ext cx="6879517" cy="9939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CC29C-B7AA-45E5-91BF-E54F7DF74E2B}">
      <dsp:nvSpPr>
        <dsp:cNvPr id="0" name=""/>
        <dsp:cNvSpPr/>
      </dsp:nvSpPr>
      <dsp:spPr>
        <a:xfrm>
          <a:off x="300679" y="1470791"/>
          <a:ext cx="546690" cy="5466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36374-99A6-4673-B746-8F09C298B843}">
      <dsp:nvSpPr>
        <dsp:cNvPr id="0" name=""/>
        <dsp:cNvSpPr/>
      </dsp:nvSpPr>
      <dsp:spPr>
        <a:xfrm>
          <a:off x="1148050" y="1247145"/>
          <a:ext cx="5731466" cy="99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97" tIns="105197" rIns="105197" bIns="1051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National Lung Cancer Screening Trial (NLST) published 2011</a:t>
          </a:r>
        </a:p>
      </dsp:txBody>
      <dsp:txXfrm>
        <a:off x="1148050" y="1247145"/>
        <a:ext cx="5731466" cy="993982"/>
      </dsp:txXfrm>
    </dsp:sp>
    <dsp:sp modelId="{D86976D6-6BAF-438E-A0BD-7BD6391192F5}">
      <dsp:nvSpPr>
        <dsp:cNvPr id="0" name=""/>
        <dsp:cNvSpPr/>
      </dsp:nvSpPr>
      <dsp:spPr>
        <a:xfrm>
          <a:off x="0" y="2489623"/>
          <a:ext cx="6879517" cy="9939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5BC05-63C2-493D-B5D7-F239E83D52D9}">
      <dsp:nvSpPr>
        <dsp:cNvPr id="0" name=""/>
        <dsp:cNvSpPr/>
      </dsp:nvSpPr>
      <dsp:spPr>
        <a:xfrm>
          <a:off x="300679" y="2713269"/>
          <a:ext cx="546690" cy="5466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5D716-2FDD-49CE-9D3E-6CA42BBE2B11}">
      <dsp:nvSpPr>
        <dsp:cNvPr id="0" name=""/>
        <dsp:cNvSpPr/>
      </dsp:nvSpPr>
      <dsp:spPr>
        <a:xfrm>
          <a:off x="1148050" y="2489623"/>
          <a:ext cx="5731466" cy="99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97" tIns="105197" rIns="105197" bIns="1051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 Preventative Services Task Force (USPSTF) 2013</a:t>
          </a:r>
        </a:p>
      </dsp:txBody>
      <dsp:txXfrm>
        <a:off x="1148050" y="2489623"/>
        <a:ext cx="5731466" cy="993982"/>
      </dsp:txXfrm>
    </dsp:sp>
    <dsp:sp modelId="{D423A610-6800-46BB-80C7-799779999027}">
      <dsp:nvSpPr>
        <dsp:cNvPr id="0" name=""/>
        <dsp:cNvSpPr/>
      </dsp:nvSpPr>
      <dsp:spPr>
        <a:xfrm>
          <a:off x="0" y="3732102"/>
          <a:ext cx="6879517" cy="9939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B0BD0-17F4-4F01-8303-3FB21C667C00}">
      <dsp:nvSpPr>
        <dsp:cNvPr id="0" name=""/>
        <dsp:cNvSpPr/>
      </dsp:nvSpPr>
      <dsp:spPr>
        <a:xfrm>
          <a:off x="300679" y="3955748"/>
          <a:ext cx="546690" cy="5466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B1FD9-996F-4B58-8F5C-D0F269C5E318}">
      <dsp:nvSpPr>
        <dsp:cNvPr id="0" name=""/>
        <dsp:cNvSpPr/>
      </dsp:nvSpPr>
      <dsp:spPr>
        <a:xfrm>
          <a:off x="1148050" y="3732102"/>
          <a:ext cx="5731466" cy="99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97" tIns="105197" rIns="105197" bIns="1051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USPSTF 2021 update</a:t>
          </a:r>
        </a:p>
      </dsp:txBody>
      <dsp:txXfrm>
        <a:off x="1148050" y="3732102"/>
        <a:ext cx="5731466" cy="993982"/>
      </dsp:txXfrm>
    </dsp:sp>
    <dsp:sp modelId="{EE9CA53E-6877-4CF1-A5A1-F82968E6FDFE}">
      <dsp:nvSpPr>
        <dsp:cNvPr id="0" name=""/>
        <dsp:cNvSpPr/>
      </dsp:nvSpPr>
      <dsp:spPr>
        <a:xfrm>
          <a:off x="0" y="4974580"/>
          <a:ext cx="6879517" cy="9939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D573E-F2CC-49CF-8DCD-89B74CBCB263}">
      <dsp:nvSpPr>
        <dsp:cNvPr id="0" name=""/>
        <dsp:cNvSpPr/>
      </dsp:nvSpPr>
      <dsp:spPr>
        <a:xfrm>
          <a:off x="300679" y="5198226"/>
          <a:ext cx="546690" cy="5466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16BDF-D168-48D3-961D-47FBC374AF13}">
      <dsp:nvSpPr>
        <dsp:cNvPr id="0" name=""/>
        <dsp:cNvSpPr/>
      </dsp:nvSpPr>
      <dsp:spPr>
        <a:xfrm>
          <a:off x="1148050" y="4974580"/>
          <a:ext cx="5731466" cy="993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97" tIns="105197" rIns="105197" bIns="1051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Principle benefit is a reduction in lung cancer-specific deaths</a:t>
          </a:r>
        </a:p>
      </dsp:txBody>
      <dsp:txXfrm>
        <a:off x="1148050" y="4974580"/>
        <a:ext cx="5731466" cy="9939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CFF01-D49E-4F1D-A5CA-952EBD478192}">
      <dsp:nvSpPr>
        <dsp:cNvPr id="0" name=""/>
        <dsp:cNvSpPr/>
      </dsp:nvSpPr>
      <dsp:spPr>
        <a:xfrm>
          <a:off x="0" y="2986615"/>
          <a:ext cx="6879517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D439F-9189-4E2A-9151-79FFB1530503}">
      <dsp:nvSpPr>
        <dsp:cNvPr id="0" name=""/>
        <dsp:cNvSpPr/>
      </dsp:nvSpPr>
      <dsp:spPr>
        <a:xfrm>
          <a:off x="118745" y="1851701"/>
          <a:ext cx="1729284" cy="7167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1983</a:t>
          </a:r>
        </a:p>
      </dsp:txBody>
      <dsp:txXfrm>
        <a:off x="118745" y="1851701"/>
        <a:ext cx="1729284" cy="716787"/>
      </dsp:txXfrm>
    </dsp:sp>
    <dsp:sp modelId="{EB9EFE75-7F9C-4FE6-9BB1-7DB11276D789}">
      <dsp:nvSpPr>
        <dsp:cNvPr id="0" name=""/>
        <dsp:cNvSpPr/>
      </dsp:nvSpPr>
      <dsp:spPr>
        <a:xfrm>
          <a:off x="118745" y="1106970"/>
          <a:ext cx="1729284" cy="74473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HPV causes cervical cancer</a:t>
          </a:r>
        </a:p>
      </dsp:txBody>
      <dsp:txXfrm>
        <a:off x="118745" y="1106970"/>
        <a:ext cx="1729284" cy="744731"/>
      </dsp:txXfrm>
    </dsp:sp>
    <dsp:sp modelId="{C4A13639-74DB-4359-A448-3F994E0CCC33}">
      <dsp:nvSpPr>
        <dsp:cNvPr id="0" name=""/>
        <dsp:cNvSpPr/>
      </dsp:nvSpPr>
      <dsp:spPr>
        <a:xfrm>
          <a:off x="983387" y="2568488"/>
          <a:ext cx="0" cy="418126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B5496-9A14-43C0-9241-CFBC12608578}">
      <dsp:nvSpPr>
        <dsp:cNvPr id="0" name=""/>
        <dsp:cNvSpPr/>
      </dsp:nvSpPr>
      <dsp:spPr>
        <a:xfrm>
          <a:off x="1101293" y="3404741"/>
          <a:ext cx="1729284" cy="716787"/>
        </a:xfrm>
        <a:prstGeom prst="rect">
          <a:avLst/>
        </a:prstGeom>
        <a:solidFill>
          <a:schemeClr val="accent5">
            <a:hueOff val="-2811441"/>
            <a:satOff val="-4318"/>
            <a:lumOff val="-2039"/>
            <a:alphaOff val="0"/>
          </a:schemeClr>
        </a:solidFill>
        <a:ln w="12700" cap="flat" cmpd="sng" algn="ctr">
          <a:solidFill>
            <a:schemeClr val="accent5">
              <a:hueOff val="-2811441"/>
              <a:satOff val="-4318"/>
              <a:lumOff val="-2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2006</a:t>
          </a:r>
        </a:p>
      </dsp:txBody>
      <dsp:txXfrm>
        <a:off x="1101293" y="3404741"/>
        <a:ext cx="1729284" cy="716787"/>
      </dsp:txXfrm>
    </dsp:sp>
    <dsp:sp modelId="{77F674C1-4E12-49CB-9391-1B903A1200DA}">
      <dsp:nvSpPr>
        <dsp:cNvPr id="0" name=""/>
        <dsp:cNvSpPr/>
      </dsp:nvSpPr>
      <dsp:spPr>
        <a:xfrm>
          <a:off x="1101293" y="4121528"/>
          <a:ext cx="1729284" cy="1196083"/>
        </a:xfrm>
        <a:prstGeom prst="rect">
          <a:avLst/>
        </a:prstGeom>
        <a:solidFill>
          <a:schemeClr val="accent5">
            <a:tint val="40000"/>
            <a:alpha val="90000"/>
            <a:hueOff val="-2846764"/>
            <a:satOff val="-6091"/>
            <a:lumOff val="-49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846764"/>
              <a:satOff val="-6091"/>
              <a:lumOff val="-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HPV4 licensed and approved by the FDA for girls ages 9-26</a:t>
          </a:r>
        </a:p>
      </dsp:txBody>
      <dsp:txXfrm>
        <a:off x="1101293" y="4121528"/>
        <a:ext cx="1729284" cy="1196083"/>
      </dsp:txXfrm>
    </dsp:sp>
    <dsp:sp modelId="{9E9B2C0B-D6C5-44A9-9846-4B2E01E35325}">
      <dsp:nvSpPr>
        <dsp:cNvPr id="0" name=""/>
        <dsp:cNvSpPr/>
      </dsp:nvSpPr>
      <dsp:spPr>
        <a:xfrm>
          <a:off x="1965936" y="2986614"/>
          <a:ext cx="0" cy="418126"/>
        </a:xfrm>
        <a:prstGeom prst="line">
          <a:avLst/>
        </a:prstGeom>
        <a:noFill/>
        <a:ln w="6350" cap="flat" cmpd="sng" algn="ctr">
          <a:solidFill>
            <a:schemeClr val="accent5">
              <a:hueOff val="-2811441"/>
              <a:satOff val="-4318"/>
              <a:lumOff val="-20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8D4BD-96DA-4642-97E2-84112DD35DBF}">
      <dsp:nvSpPr>
        <dsp:cNvPr id="0" name=""/>
        <dsp:cNvSpPr/>
      </dsp:nvSpPr>
      <dsp:spPr>
        <a:xfrm rot="2700000">
          <a:off x="936927" y="2940154"/>
          <a:ext cx="92921" cy="929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4B6AA-C3EF-44AB-A006-B7806C404FEF}">
      <dsp:nvSpPr>
        <dsp:cNvPr id="0" name=""/>
        <dsp:cNvSpPr/>
      </dsp:nvSpPr>
      <dsp:spPr>
        <a:xfrm rot="2700000">
          <a:off x="1919475" y="2940154"/>
          <a:ext cx="92921" cy="92921"/>
        </a:xfrm>
        <a:prstGeom prst="rect">
          <a:avLst/>
        </a:prstGeom>
        <a:solidFill>
          <a:schemeClr val="accent5">
            <a:hueOff val="-2811441"/>
            <a:satOff val="-4318"/>
            <a:lumOff val="-203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D2E39-E7C4-4E9A-BC65-C959E4845E3A}">
      <dsp:nvSpPr>
        <dsp:cNvPr id="0" name=""/>
        <dsp:cNvSpPr/>
      </dsp:nvSpPr>
      <dsp:spPr>
        <a:xfrm>
          <a:off x="2083841" y="1851701"/>
          <a:ext cx="1729284" cy="716787"/>
        </a:xfrm>
        <a:prstGeom prst="rect">
          <a:avLst/>
        </a:prstGeom>
        <a:solidFill>
          <a:schemeClr val="accent5">
            <a:hueOff val="-5622883"/>
            <a:satOff val="-8636"/>
            <a:lumOff val="-4079"/>
            <a:alphaOff val="0"/>
          </a:schemeClr>
        </a:solidFill>
        <a:ln w="12700" cap="flat" cmpd="sng" algn="ctr">
          <a:solidFill>
            <a:schemeClr val="accent5">
              <a:hueOff val="-5622883"/>
              <a:satOff val="-8636"/>
              <a:lumOff val="-4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2011</a:t>
          </a:r>
        </a:p>
      </dsp:txBody>
      <dsp:txXfrm>
        <a:off x="2083841" y="1851701"/>
        <a:ext cx="1729284" cy="716787"/>
      </dsp:txXfrm>
    </dsp:sp>
    <dsp:sp modelId="{41336D65-848B-4D41-9B43-1F7386D48E44}">
      <dsp:nvSpPr>
        <dsp:cNvPr id="0" name=""/>
        <dsp:cNvSpPr/>
      </dsp:nvSpPr>
      <dsp:spPr>
        <a:xfrm>
          <a:off x="2083841" y="881294"/>
          <a:ext cx="1729284" cy="970407"/>
        </a:xfrm>
        <a:prstGeom prst="rect">
          <a:avLst/>
        </a:prstGeom>
        <a:solidFill>
          <a:schemeClr val="accent5">
            <a:tint val="40000"/>
            <a:alpha val="90000"/>
            <a:hueOff val="-5693528"/>
            <a:satOff val="-12181"/>
            <a:lumOff val="-97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693528"/>
              <a:satOff val="-12181"/>
              <a:lumOff val="-9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Routine use in males recommended</a:t>
          </a:r>
        </a:p>
      </dsp:txBody>
      <dsp:txXfrm>
        <a:off x="2083841" y="881294"/>
        <a:ext cx="1729284" cy="970407"/>
      </dsp:txXfrm>
    </dsp:sp>
    <dsp:sp modelId="{9C4D95BE-3A79-4367-91EC-85A1E5AFE448}">
      <dsp:nvSpPr>
        <dsp:cNvPr id="0" name=""/>
        <dsp:cNvSpPr/>
      </dsp:nvSpPr>
      <dsp:spPr>
        <a:xfrm>
          <a:off x="2948484" y="2568488"/>
          <a:ext cx="0" cy="418126"/>
        </a:xfrm>
        <a:prstGeom prst="line">
          <a:avLst/>
        </a:prstGeom>
        <a:noFill/>
        <a:ln w="6350" cap="flat" cmpd="sng" algn="ctr">
          <a:solidFill>
            <a:schemeClr val="accent5">
              <a:hueOff val="-5622883"/>
              <a:satOff val="-8636"/>
              <a:lumOff val="-40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E9F4B-6FAA-4AA6-BCC6-A3514D42DFA9}">
      <dsp:nvSpPr>
        <dsp:cNvPr id="0" name=""/>
        <dsp:cNvSpPr/>
      </dsp:nvSpPr>
      <dsp:spPr>
        <a:xfrm>
          <a:off x="3066390" y="3404741"/>
          <a:ext cx="1729284" cy="716787"/>
        </a:xfrm>
        <a:prstGeom prst="rect">
          <a:avLst/>
        </a:prstGeom>
        <a:solidFill>
          <a:schemeClr val="accent5">
            <a:hueOff val="-8434324"/>
            <a:satOff val="-12955"/>
            <a:lumOff val="-6118"/>
            <a:alphaOff val="0"/>
          </a:schemeClr>
        </a:solidFill>
        <a:ln w="12700" cap="flat" cmpd="sng" algn="ctr">
          <a:solidFill>
            <a:schemeClr val="accent5">
              <a:hueOff val="-8434324"/>
              <a:satOff val="-12955"/>
              <a:lumOff val="-6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2014</a:t>
          </a:r>
        </a:p>
      </dsp:txBody>
      <dsp:txXfrm>
        <a:off x="3066390" y="3404741"/>
        <a:ext cx="1729284" cy="716787"/>
      </dsp:txXfrm>
    </dsp:sp>
    <dsp:sp modelId="{027FA072-90CE-4FFF-B6C3-712BFDAA10D6}">
      <dsp:nvSpPr>
        <dsp:cNvPr id="0" name=""/>
        <dsp:cNvSpPr/>
      </dsp:nvSpPr>
      <dsp:spPr>
        <a:xfrm>
          <a:off x="3066390" y="4121528"/>
          <a:ext cx="1729284" cy="722163"/>
        </a:xfrm>
        <a:prstGeom prst="rect">
          <a:avLst/>
        </a:prstGeom>
        <a:solidFill>
          <a:schemeClr val="accent5">
            <a:tint val="40000"/>
            <a:alpha val="90000"/>
            <a:hueOff val="-8540292"/>
            <a:satOff val="-18272"/>
            <a:lumOff val="-146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8540292"/>
              <a:satOff val="-18272"/>
              <a:lumOff val="-14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HPV9</a:t>
          </a:r>
        </a:p>
      </dsp:txBody>
      <dsp:txXfrm>
        <a:off x="3066390" y="4121528"/>
        <a:ext cx="1729284" cy="722163"/>
      </dsp:txXfrm>
    </dsp:sp>
    <dsp:sp modelId="{A35B2DEE-DA04-41B0-966C-A60AC30A8D81}">
      <dsp:nvSpPr>
        <dsp:cNvPr id="0" name=""/>
        <dsp:cNvSpPr/>
      </dsp:nvSpPr>
      <dsp:spPr>
        <a:xfrm>
          <a:off x="3931032" y="2986614"/>
          <a:ext cx="0" cy="418126"/>
        </a:xfrm>
        <a:prstGeom prst="line">
          <a:avLst/>
        </a:prstGeom>
        <a:noFill/>
        <a:ln w="6350" cap="flat" cmpd="sng" algn="ctr">
          <a:solidFill>
            <a:schemeClr val="accent5">
              <a:hueOff val="-8434324"/>
              <a:satOff val="-12955"/>
              <a:lumOff val="-61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52613-2421-433E-8EFF-E4E20D97F2EE}">
      <dsp:nvSpPr>
        <dsp:cNvPr id="0" name=""/>
        <dsp:cNvSpPr/>
      </dsp:nvSpPr>
      <dsp:spPr>
        <a:xfrm rot="2700000">
          <a:off x="2902023" y="2940154"/>
          <a:ext cx="92921" cy="92921"/>
        </a:xfrm>
        <a:prstGeom prst="rect">
          <a:avLst/>
        </a:prstGeom>
        <a:solidFill>
          <a:schemeClr val="accent5">
            <a:hueOff val="-5622883"/>
            <a:satOff val="-8636"/>
            <a:lumOff val="-407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C0533-8D6C-4034-B388-486C89619B64}">
      <dsp:nvSpPr>
        <dsp:cNvPr id="0" name=""/>
        <dsp:cNvSpPr/>
      </dsp:nvSpPr>
      <dsp:spPr>
        <a:xfrm rot="2700000">
          <a:off x="3884571" y="2940154"/>
          <a:ext cx="92921" cy="92921"/>
        </a:xfrm>
        <a:prstGeom prst="rect">
          <a:avLst/>
        </a:prstGeom>
        <a:solidFill>
          <a:schemeClr val="accent5">
            <a:hueOff val="-8434324"/>
            <a:satOff val="-12955"/>
            <a:lumOff val="-611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7AF9D-7BFD-4CAC-A8DA-46F02B3CCD11}">
      <dsp:nvSpPr>
        <dsp:cNvPr id="0" name=""/>
        <dsp:cNvSpPr/>
      </dsp:nvSpPr>
      <dsp:spPr>
        <a:xfrm>
          <a:off x="4048938" y="1851701"/>
          <a:ext cx="1729284" cy="716787"/>
        </a:xfrm>
        <a:prstGeom prst="rect">
          <a:avLst/>
        </a:prstGeom>
        <a:solidFill>
          <a:schemeClr val="accent5">
            <a:hueOff val="-11245766"/>
            <a:satOff val="-17273"/>
            <a:lumOff val="-8158"/>
            <a:alphaOff val="0"/>
          </a:schemeClr>
        </a:solidFill>
        <a:ln w="12700" cap="flat" cmpd="sng" algn="ctr">
          <a:solidFill>
            <a:schemeClr val="accent5">
              <a:hueOff val="-11245766"/>
              <a:satOff val="-17273"/>
              <a:lumOff val="-8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2019</a:t>
          </a:r>
        </a:p>
      </dsp:txBody>
      <dsp:txXfrm>
        <a:off x="4048938" y="1851701"/>
        <a:ext cx="1729284" cy="716787"/>
      </dsp:txXfrm>
    </dsp:sp>
    <dsp:sp modelId="{43CE9160-215D-40E8-AAAC-30F51912056B}">
      <dsp:nvSpPr>
        <dsp:cNvPr id="0" name=""/>
        <dsp:cNvSpPr/>
      </dsp:nvSpPr>
      <dsp:spPr>
        <a:xfrm>
          <a:off x="4048938" y="1157"/>
          <a:ext cx="1729284" cy="1850543"/>
        </a:xfrm>
        <a:prstGeom prst="rect">
          <a:avLst/>
        </a:prstGeom>
        <a:solidFill>
          <a:schemeClr val="accent5">
            <a:tint val="40000"/>
            <a:alpha val="90000"/>
            <a:hueOff val="-11387055"/>
            <a:satOff val="-24362"/>
            <a:lumOff val="-19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1387055"/>
              <a:satOff val="-24362"/>
              <a:lumOff val="-19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100 countries incorporated HPV vaccination into their regular vaccine schedule</a:t>
          </a:r>
        </a:p>
      </dsp:txBody>
      <dsp:txXfrm>
        <a:off x="4048938" y="1157"/>
        <a:ext cx="1729284" cy="1850543"/>
      </dsp:txXfrm>
    </dsp:sp>
    <dsp:sp modelId="{5C36F9E2-008E-4294-8D66-BC466C33DDB3}">
      <dsp:nvSpPr>
        <dsp:cNvPr id="0" name=""/>
        <dsp:cNvSpPr/>
      </dsp:nvSpPr>
      <dsp:spPr>
        <a:xfrm>
          <a:off x="4913580" y="2568488"/>
          <a:ext cx="0" cy="418126"/>
        </a:xfrm>
        <a:prstGeom prst="line">
          <a:avLst/>
        </a:prstGeom>
        <a:noFill/>
        <a:ln w="6350" cap="flat" cmpd="sng" algn="ctr">
          <a:solidFill>
            <a:schemeClr val="accent5">
              <a:hueOff val="-11245766"/>
              <a:satOff val="-17273"/>
              <a:lumOff val="-8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66034-E901-4B5C-866E-1932585D8E8F}">
      <dsp:nvSpPr>
        <dsp:cNvPr id="0" name=""/>
        <dsp:cNvSpPr/>
      </dsp:nvSpPr>
      <dsp:spPr>
        <a:xfrm>
          <a:off x="5031486" y="3404741"/>
          <a:ext cx="1729284" cy="716787"/>
        </a:xfrm>
        <a:prstGeom prst="rect">
          <a:avLst/>
        </a:prstGeom>
        <a:solidFill>
          <a:schemeClr val="accent5">
            <a:hueOff val="-14057206"/>
            <a:satOff val="-21591"/>
            <a:lumOff val="-10197"/>
            <a:alphaOff val="0"/>
          </a:schemeClr>
        </a:solidFill>
        <a:ln w="12700" cap="flat" cmpd="sng" algn="ctr">
          <a:solidFill>
            <a:schemeClr val="accent5">
              <a:hueOff val="-14057206"/>
              <a:satOff val="-21591"/>
              <a:lumOff val="-101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2020</a:t>
          </a:r>
        </a:p>
      </dsp:txBody>
      <dsp:txXfrm>
        <a:off x="5031486" y="3404741"/>
        <a:ext cx="1729284" cy="716787"/>
      </dsp:txXfrm>
    </dsp:sp>
    <dsp:sp modelId="{7023AF81-60F1-4EBE-B865-C53D5E899989}">
      <dsp:nvSpPr>
        <dsp:cNvPr id="0" name=""/>
        <dsp:cNvSpPr/>
      </dsp:nvSpPr>
      <dsp:spPr>
        <a:xfrm>
          <a:off x="5031486" y="4121528"/>
          <a:ext cx="1729284" cy="1421759"/>
        </a:xfrm>
        <a:prstGeom prst="rect">
          <a:avLst/>
        </a:prstGeom>
        <a:solidFill>
          <a:schemeClr val="accent5">
            <a:tint val="40000"/>
            <a:alpha val="90000"/>
            <a:hueOff val="-14233819"/>
            <a:satOff val="-30453"/>
            <a:lumOff val="-244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4233819"/>
              <a:satOff val="-30453"/>
              <a:lumOff val="-2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Expanded FDA indication-for all other HPV associated cancers</a:t>
          </a:r>
        </a:p>
      </dsp:txBody>
      <dsp:txXfrm>
        <a:off x="5031486" y="4121528"/>
        <a:ext cx="1729284" cy="1421759"/>
      </dsp:txXfrm>
    </dsp:sp>
    <dsp:sp modelId="{946516ED-ECA4-4D82-8F51-5911BDA1D749}">
      <dsp:nvSpPr>
        <dsp:cNvPr id="0" name=""/>
        <dsp:cNvSpPr/>
      </dsp:nvSpPr>
      <dsp:spPr>
        <a:xfrm>
          <a:off x="5896129" y="2986614"/>
          <a:ext cx="0" cy="418126"/>
        </a:xfrm>
        <a:prstGeom prst="line">
          <a:avLst/>
        </a:prstGeom>
        <a:noFill/>
        <a:ln w="6350" cap="flat" cmpd="sng" algn="ctr">
          <a:solidFill>
            <a:schemeClr val="accent5">
              <a:hueOff val="-14057206"/>
              <a:satOff val="-21591"/>
              <a:lumOff val="-101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82E7F-1087-4B56-B7D4-BD239805C9AE}">
      <dsp:nvSpPr>
        <dsp:cNvPr id="0" name=""/>
        <dsp:cNvSpPr/>
      </dsp:nvSpPr>
      <dsp:spPr>
        <a:xfrm rot="2700000">
          <a:off x="4867119" y="2940154"/>
          <a:ext cx="92921" cy="92921"/>
        </a:xfrm>
        <a:prstGeom prst="rect">
          <a:avLst/>
        </a:prstGeom>
        <a:solidFill>
          <a:schemeClr val="accent5">
            <a:hueOff val="-11245766"/>
            <a:satOff val="-17273"/>
            <a:lumOff val="-815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3A8FF-330B-424D-90C2-CEECE7B524A8}">
      <dsp:nvSpPr>
        <dsp:cNvPr id="0" name=""/>
        <dsp:cNvSpPr/>
      </dsp:nvSpPr>
      <dsp:spPr>
        <a:xfrm rot="2700000">
          <a:off x="5849668" y="2940154"/>
          <a:ext cx="92921" cy="92921"/>
        </a:xfrm>
        <a:prstGeom prst="rect">
          <a:avLst/>
        </a:prstGeom>
        <a:solidFill>
          <a:schemeClr val="accent5">
            <a:hueOff val="-14057206"/>
            <a:satOff val="-21591"/>
            <a:lumOff val="-1019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ACD12-3FB2-4171-8EC3-B0ED008DF26D}">
      <dsp:nvSpPr>
        <dsp:cNvPr id="0" name=""/>
        <dsp:cNvSpPr/>
      </dsp:nvSpPr>
      <dsp:spPr>
        <a:xfrm>
          <a:off x="0" y="0"/>
          <a:ext cx="687951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E27C6-8629-4440-A59D-D56995FA3A44}">
      <dsp:nvSpPr>
        <dsp:cNvPr id="0" name=""/>
        <dsp:cNvSpPr/>
      </dsp:nvSpPr>
      <dsp:spPr>
        <a:xfrm>
          <a:off x="0" y="0"/>
          <a:ext cx="6879517" cy="74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Neck pain/spasms/weakness              Fatigue</a:t>
          </a:r>
        </a:p>
      </dsp:txBody>
      <dsp:txXfrm>
        <a:off x="0" y="0"/>
        <a:ext cx="6879517" cy="746653"/>
      </dsp:txXfrm>
    </dsp:sp>
    <dsp:sp modelId="{4FAA6771-3FD7-4D5B-B961-55F64CD50944}">
      <dsp:nvSpPr>
        <dsp:cNvPr id="0" name=""/>
        <dsp:cNvSpPr/>
      </dsp:nvSpPr>
      <dsp:spPr>
        <a:xfrm>
          <a:off x="0" y="746653"/>
          <a:ext cx="687951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95EB0-1F15-4E80-B803-BB8F56CCEBE2}">
      <dsp:nvSpPr>
        <dsp:cNvPr id="0" name=""/>
        <dsp:cNvSpPr/>
      </dsp:nvSpPr>
      <dsp:spPr>
        <a:xfrm>
          <a:off x="0" y="746653"/>
          <a:ext cx="6879517" cy="74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Trismus			          Dental problems</a:t>
          </a:r>
        </a:p>
      </dsp:txBody>
      <dsp:txXfrm>
        <a:off x="0" y="746653"/>
        <a:ext cx="6879517" cy="746653"/>
      </dsp:txXfrm>
    </dsp:sp>
    <dsp:sp modelId="{F7DE9E61-1F9E-4EEB-93B5-F83893645ECF}">
      <dsp:nvSpPr>
        <dsp:cNvPr id="0" name=""/>
        <dsp:cNvSpPr/>
      </dsp:nvSpPr>
      <dsp:spPr>
        <a:xfrm>
          <a:off x="0" y="1493307"/>
          <a:ext cx="68795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0C054-E670-4DBB-924E-87E7C0BC6458}">
      <dsp:nvSpPr>
        <dsp:cNvPr id="0" name=""/>
        <dsp:cNvSpPr/>
      </dsp:nvSpPr>
      <dsp:spPr>
        <a:xfrm>
          <a:off x="0" y="1493307"/>
          <a:ext cx="6879517" cy="74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Dysphagia			          Self-image 	</a:t>
          </a:r>
        </a:p>
      </dsp:txBody>
      <dsp:txXfrm>
        <a:off x="0" y="1493307"/>
        <a:ext cx="6879517" cy="746653"/>
      </dsp:txXfrm>
    </dsp:sp>
    <dsp:sp modelId="{34317200-7BBB-4664-939D-57B1646665E8}">
      <dsp:nvSpPr>
        <dsp:cNvPr id="0" name=""/>
        <dsp:cNvSpPr/>
      </dsp:nvSpPr>
      <dsp:spPr>
        <a:xfrm>
          <a:off x="0" y="2239961"/>
          <a:ext cx="687951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38262-079A-4A75-AC30-CB28FF3E0120}">
      <dsp:nvSpPr>
        <dsp:cNvPr id="0" name=""/>
        <dsp:cNvSpPr/>
      </dsp:nvSpPr>
      <dsp:spPr>
        <a:xfrm>
          <a:off x="0" y="2239961"/>
          <a:ext cx="6879517" cy="74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Altered taste			          Increased stroke 						          risk	</a:t>
          </a:r>
        </a:p>
      </dsp:txBody>
      <dsp:txXfrm>
        <a:off x="0" y="2239961"/>
        <a:ext cx="6879517" cy="746653"/>
      </dsp:txXfrm>
    </dsp:sp>
    <dsp:sp modelId="{1F6705E5-078C-438F-8C3C-3BBC3435F423}">
      <dsp:nvSpPr>
        <dsp:cNvPr id="0" name=""/>
        <dsp:cNvSpPr/>
      </dsp:nvSpPr>
      <dsp:spPr>
        <a:xfrm>
          <a:off x="0" y="2986614"/>
          <a:ext cx="687951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D75D0-6C01-4C47-BCB0-53430CB1CAB7}">
      <dsp:nvSpPr>
        <dsp:cNvPr id="0" name=""/>
        <dsp:cNvSpPr/>
      </dsp:nvSpPr>
      <dsp:spPr>
        <a:xfrm>
          <a:off x="0" y="2986615"/>
          <a:ext cx="6879517" cy="74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Hearing loss/vertigo/imbalance         Depression/anxiety	</a:t>
          </a:r>
        </a:p>
      </dsp:txBody>
      <dsp:txXfrm>
        <a:off x="0" y="2986615"/>
        <a:ext cx="6879517" cy="746653"/>
      </dsp:txXfrm>
    </dsp:sp>
    <dsp:sp modelId="{C453B116-7B75-40E7-A4C7-BF0668D9278A}">
      <dsp:nvSpPr>
        <dsp:cNvPr id="0" name=""/>
        <dsp:cNvSpPr/>
      </dsp:nvSpPr>
      <dsp:spPr>
        <a:xfrm>
          <a:off x="0" y="3733268"/>
          <a:ext cx="687951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66655-79D8-4583-88A3-2DD0363419D6}">
      <dsp:nvSpPr>
        <dsp:cNvPr id="0" name=""/>
        <dsp:cNvSpPr/>
      </dsp:nvSpPr>
      <dsp:spPr>
        <a:xfrm>
          <a:off x="0" y="3733268"/>
          <a:ext cx="6879517" cy="74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Problems with phonation	          Neurocognitive 						          changes</a:t>
          </a:r>
        </a:p>
      </dsp:txBody>
      <dsp:txXfrm>
        <a:off x="0" y="3733268"/>
        <a:ext cx="6879517" cy="746653"/>
      </dsp:txXfrm>
    </dsp:sp>
    <dsp:sp modelId="{97F61E30-375D-4965-AF47-F12410FB1B43}">
      <dsp:nvSpPr>
        <dsp:cNvPr id="0" name=""/>
        <dsp:cNvSpPr/>
      </dsp:nvSpPr>
      <dsp:spPr>
        <a:xfrm>
          <a:off x="0" y="4479922"/>
          <a:ext cx="687951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7A06A-C4B3-40CE-B4A8-F537A1A56D9E}">
      <dsp:nvSpPr>
        <dsp:cNvPr id="0" name=""/>
        <dsp:cNvSpPr/>
      </dsp:nvSpPr>
      <dsp:spPr>
        <a:xfrm>
          <a:off x="0" y="4479922"/>
          <a:ext cx="6879517" cy="74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Dry mouth			           Lymphedema</a:t>
          </a:r>
        </a:p>
      </dsp:txBody>
      <dsp:txXfrm>
        <a:off x="0" y="4479922"/>
        <a:ext cx="6879517" cy="746653"/>
      </dsp:txXfrm>
    </dsp:sp>
    <dsp:sp modelId="{5EFE83DC-4309-43A8-A813-479D8F02F996}">
      <dsp:nvSpPr>
        <dsp:cNvPr id="0" name=""/>
        <dsp:cNvSpPr/>
      </dsp:nvSpPr>
      <dsp:spPr>
        <a:xfrm>
          <a:off x="0" y="5226576"/>
          <a:ext cx="68795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089B2-E2CC-437A-B884-8FD6624ABA28}">
      <dsp:nvSpPr>
        <dsp:cNvPr id="0" name=""/>
        <dsp:cNvSpPr/>
      </dsp:nvSpPr>
      <dsp:spPr>
        <a:xfrm>
          <a:off x="0" y="5226576"/>
          <a:ext cx="6879517" cy="74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Hypothyroidism		           Aspiration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0" y="5226576"/>
        <a:ext cx="6879517" cy="7466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B999C-0141-46CA-9201-ACB102D064DA}">
      <dsp:nvSpPr>
        <dsp:cNvPr id="0" name=""/>
        <dsp:cNvSpPr/>
      </dsp:nvSpPr>
      <dsp:spPr>
        <a:xfrm>
          <a:off x="0" y="7570"/>
          <a:ext cx="6879517" cy="9354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Financial toxicity</a:t>
          </a:r>
        </a:p>
      </dsp:txBody>
      <dsp:txXfrm>
        <a:off x="45663" y="53233"/>
        <a:ext cx="6788191" cy="844088"/>
      </dsp:txXfrm>
    </dsp:sp>
    <dsp:sp modelId="{3A4819CE-A7B0-4FE4-8207-64055B6BEF6D}">
      <dsp:nvSpPr>
        <dsp:cNvPr id="0" name=""/>
        <dsp:cNvSpPr/>
      </dsp:nvSpPr>
      <dsp:spPr>
        <a:xfrm>
          <a:off x="0" y="1012105"/>
          <a:ext cx="6879517" cy="935414"/>
        </a:xfrm>
        <a:prstGeom prst="roundRect">
          <a:avLst/>
        </a:prstGeom>
        <a:solidFill>
          <a:schemeClr val="accent2">
            <a:hueOff val="-2716358"/>
            <a:satOff val="14461"/>
            <a:lumOff val="2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Infertility</a:t>
          </a:r>
        </a:p>
      </dsp:txBody>
      <dsp:txXfrm>
        <a:off x="45663" y="1057768"/>
        <a:ext cx="6788191" cy="844088"/>
      </dsp:txXfrm>
    </dsp:sp>
    <dsp:sp modelId="{EA569EB1-4659-4CD8-94BA-920CA4F534A3}">
      <dsp:nvSpPr>
        <dsp:cNvPr id="0" name=""/>
        <dsp:cNvSpPr/>
      </dsp:nvSpPr>
      <dsp:spPr>
        <a:xfrm>
          <a:off x="0" y="2016640"/>
          <a:ext cx="6879517" cy="935414"/>
        </a:xfrm>
        <a:prstGeom prst="roundRect">
          <a:avLst/>
        </a:prstGeom>
        <a:solidFill>
          <a:schemeClr val="accent2">
            <a:hueOff val="-5432717"/>
            <a:satOff val="28922"/>
            <a:lumOff val="4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Relationships</a:t>
          </a:r>
        </a:p>
      </dsp:txBody>
      <dsp:txXfrm>
        <a:off x="45663" y="2062303"/>
        <a:ext cx="6788191" cy="844088"/>
      </dsp:txXfrm>
    </dsp:sp>
    <dsp:sp modelId="{57E69FE6-9593-4D7F-A2BC-83442FA9F3B5}">
      <dsp:nvSpPr>
        <dsp:cNvPr id="0" name=""/>
        <dsp:cNvSpPr/>
      </dsp:nvSpPr>
      <dsp:spPr>
        <a:xfrm>
          <a:off x="0" y="3021175"/>
          <a:ext cx="6879517" cy="935414"/>
        </a:xfrm>
        <a:prstGeom prst="roundRect">
          <a:avLst/>
        </a:prstGeom>
        <a:solidFill>
          <a:schemeClr val="accent2">
            <a:hueOff val="-8149076"/>
            <a:satOff val="43382"/>
            <a:lumOff val="6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Mental health</a:t>
          </a:r>
        </a:p>
      </dsp:txBody>
      <dsp:txXfrm>
        <a:off x="45663" y="3066838"/>
        <a:ext cx="6788191" cy="844088"/>
      </dsp:txXfrm>
    </dsp:sp>
    <dsp:sp modelId="{19FD15B7-0106-4498-A6E7-16FA14BC5BBD}">
      <dsp:nvSpPr>
        <dsp:cNvPr id="0" name=""/>
        <dsp:cNvSpPr/>
      </dsp:nvSpPr>
      <dsp:spPr>
        <a:xfrm>
          <a:off x="0" y="4025710"/>
          <a:ext cx="6879517" cy="935414"/>
        </a:xfrm>
        <a:prstGeom prst="roundRect">
          <a:avLst/>
        </a:prstGeom>
        <a:solidFill>
          <a:schemeClr val="accent2">
            <a:hueOff val="-10865434"/>
            <a:satOff val="57843"/>
            <a:lumOff val="8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Body image</a:t>
          </a:r>
        </a:p>
      </dsp:txBody>
      <dsp:txXfrm>
        <a:off x="45663" y="4071373"/>
        <a:ext cx="6788191" cy="844088"/>
      </dsp:txXfrm>
    </dsp:sp>
    <dsp:sp modelId="{9FB564DB-7946-42F5-9DD9-F19C812ADC67}">
      <dsp:nvSpPr>
        <dsp:cNvPr id="0" name=""/>
        <dsp:cNvSpPr/>
      </dsp:nvSpPr>
      <dsp:spPr>
        <a:xfrm>
          <a:off x="0" y="5030245"/>
          <a:ext cx="6879517" cy="935414"/>
        </a:xfrm>
        <a:prstGeom prst="roundRect">
          <a:avLst/>
        </a:prstGeom>
        <a:solidFill>
          <a:schemeClr val="accent2">
            <a:hueOff val="-13581792"/>
            <a:satOff val="72304"/>
            <a:lumOff val="1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Live longer with long-term effects &amp; develop late effects from treatment</a:t>
          </a:r>
        </a:p>
      </dsp:txBody>
      <dsp:txXfrm>
        <a:off x="45663" y="5075908"/>
        <a:ext cx="6788191" cy="84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016D6-F900-43EE-95F2-DCD31E95E9E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FF939-E08F-4198-813D-FC7A8279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9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8 cigarettes/day = 146 packs/year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9CB2E-F058-47FB-B292-9837AB702E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0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0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2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7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7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4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6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1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0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2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1" r:id="rId6"/>
    <p:sldLayoutId id="2147483767" r:id="rId7"/>
    <p:sldLayoutId id="2147483768" r:id="rId8"/>
    <p:sldLayoutId id="2147483769" r:id="rId9"/>
    <p:sldLayoutId id="2147483770" r:id="rId10"/>
    <p:sldLayoutId id="21474837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youtu.be/NAOA6ckDS3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youtube.com/watch?v=gBRXdzAuPD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mainequitlink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id="{2C6A351E-7849-4BE6-984F-21BF052C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379" y="2882524"/>
            <a:ext cx="12184765" cy="3975477"/>
          </a:xfrm>
          <a:custGeom>
            <a:avLst/>
            <a:gdLst>
              <a:gd name="connsiteX0" fmla="*/ 8942254 w 12188952"/>
              <a:gd name="connsiteY0" fmla="*/ 34 h 3975477"/>
              <a:gd name="connsiteX1" fmla="*/ 11642906 w 12188952"/>
              <a:gd name="connsiteY1" fmla="*/ 225257 h 3975477"/>
              <a:gd name="connsiteX2" fmla="*/ 12188952 w 12188952"/>
              <a:gd name="connsiteY2" fmla="*/ 311174 h 3975477"/>
              <a:gd name="connsiteX3" fmla="*/ 12188952 w 12188952"/>
              <a:gd name="connsiteY3" fmla="*/ 3975477 h 3975477"/>
              <a:gd name="connsiteX4" fmla="*/ 0 w 12188952"/>
              <a:gd name="connsiteY4" fmla="*/ 3975477 h 3975477"/>
              <a:gd name="connsiteX5" fmla="*/ 0 w 12188952"/>
              <a:gd name="connsiteY5" fmla="*/ 1085061 h 3975477"/>
              <a:gd name="connsiteX6" fmla="*/ 552141 w 12188952"/>
              <a:gd name="connsiteY6" fmla="*/ 1079980 h 3975477"/>
              <a:gd name="connsiteX7" fmla="*/ 8942254 w 12188952"/>
              <a:gd name="connsiteY7" fmla="*/ 34 h 397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975477">
                <a:moveTo>
                  <a:pt x="8942254" y="34"/>
                </a:moveTo>
                <a:cubicBezTo>
                  <a:pt x="9695041" y="1709"/>
                  <a:pt x="10568453" y="66687"/>
                  <a:pt x="11642906" y="225257"/>
                </a:cubicBezTo>
                <a:lnTo>
                  <a:pt x="12188952" y="311174"/>
                </a:lnTo>
                <a:lnTo>
                  <a:pt x="12188952" y="3975477"/>
                </a:lnTo>
                <a:lnTo>
                  <a:pt x="0" y="3975477"/>
                </a:lnTo>
                <a:lnTo>
                  <a:pt x="0" y="1085061"/>
                </a:lnTo>
                <a:lnTo>
                  <a:pt x="552141" y="1079980"/>
                </a:lnTo>
                <a:cubicBezTo>
                  <a:pt x="4849952" y="999477"/>
                  <a:pt x="5931106" y="-6667"/>
                  <a:pt x="8942254" y="34"/>
                </a:cubicBez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89B4FDB-F9D1-4D43-B86D-51ACE9F90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37B23DA-4E0E-49BE-810E-C7637A07D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65CA7FE-FCD5-47C3-92FB-F49AC69F07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AD5018E-7FB8-4FEA-AA3F-0FD36E374B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4A88892-D552-45DB-8CCD-6C9A16ACF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1D7A35-3512-4D9A-B5D9-88E8A9395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ACB0DD2-9414-48A9-BA79-D51E16632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AA1E851-0464-4EC3-8219-C796250F0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CAADBF1-0CE2-427F-BEFD-78D4E64BF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802B401-1D95-400A-8D9E-187246678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3F0EAFB-F3A2-4D25-B560-F52A2590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CFFB80C-E3CE-4819-BDF0-4D68A9A0D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B0BA09C-F68C-40C4-B9F9-9D9724CFF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C3E693F-C86C-4623-AA42-E883D6374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96482AA-F56C-40B0-8222-3F76E3CC0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02A172B-1DBA-4520-AFAF-08E154349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F0BAB68-600A-48AF-BBC0-D1362225C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52F0024-3921-4943-BD75-8B8E54FC8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D632151-7D28-4DE9-BA72-C4FDEF1E2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D6BFC43-3BCE-427B-BAC0-F42B78D05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0CDE154-7BBB-4C66-9015-97400737B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477CCD5-EA4B-4626-BD59-A76E92650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B4D9CD3-DD4C-4140-9D1A-A3B5217FD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51245D5-14B2-48E8-88BA-467904EEA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CC1EB80-3911-41A9-A8E6-5966A0E47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5611626-2449-4313-BB89-F50B6E7D5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2C8FC9E-6640-4CBC-BAB7-FCBDC5634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0DD99DF-C91C-40A4-A8BE-DDA9140A4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F4A4E36-7BA6-445B-A7ED-470D4BFC3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35AC5C2-3974-4BD4-B657-1F17DD2CC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0611033-3144-473A-80C6-F4FB900F9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C39CA26-B170-4CA4-A8FB-61C194ADC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ight Triangle 85">
            <a:extLst>
              <a:ext uri="{FF2B5EF4-FFF2-40B4-BE49-F238E27FC236}">
                <a16:creationId xmlns:a16="http://schemas.microsoft.com/office/drawing/2014/main" id="{2A56D982-198E-436A-A2D7-B9877B37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1" y="1528453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BC3A2-ADE4-C1AA-7271-F295A05D9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7" y="725952"/>
            <a:ext cx="10811122" cy="214793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Topics in Cancer Prevention, Screening and Survivorship</a:t>
            </a:r>
            <a:br>
              <a:rPr lang="en-US" sz="3000" dirty="0"/>
            </a:br>
            <a:br>
              <a:rPr lang="en-US" sz="3000" dirty="0"/>
            </a:br>
            <a:r>
              <a:rPr lang="en-US" sz="2400" dirty="0"/>
              <a:t>Maine’s Impact Cancer Network 2025 Annual Cancer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750F6-4BDF-87E6-6991-9982774A1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6093" y="3428998"/>
            <a:ext cx="4666106" cy="2699064"/>
          </a:xfrm>
        </p:spPr>
        <p:txBody>
          <a:bodyPr anchor="ctr">
            <a:normAutofit/>
          </a:bodyPr>
          <a:lstStyle/>
          <a:p>
            <a:r>
              <a:rPr lang="en-US" dirty="0"/>
              <a:t>Elizabeth Dennis DO</a:t>
            </a:r>
          </a:p>
          <a:p>
            <a:r>
              <a:rPr lang="en-US" sz="1800" dirty="0"/>
              <a:t>dennie@newecs.org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D0123-AFE9-3B25-64F2-F455487A3A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814" y="3626940"/>
            <a:ext cx="5620728" cy="2332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6818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0DF507A-93F2-457B-96CF-EF53EB4BA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72E1ACB-AF25-4108-82C6-F693B8BB8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C2A7820-61FD-4B72-80CB-A85A80A9C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DCE785A-BCA8-44B2-B593-20A42DBC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EF54E81-AFA9-44A2-B415-6E0BA18E5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8DCA485-4DE7-4A87-922D-35155873F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A50A66F-823F-4660-9760-986BEA972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C0BFD1C-FE76-4166-9F4E-37D9CBDC6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ABEC15D-7341-4CB2-9B92-F58B603EB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C4F1560-2EA6-420C-8310-7951F1895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DB80988-AE2E-469F-BDDF-0D6E9A51B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C3FDBC1-098B-429A-83C5-239E5C56E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457BD0B-4B37-4F0F-8ED7-D264F8932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40AFA6-4AFD-4E8B-A6C0-557D54B4F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2E874F7-207D-4F22-B6A7-A3F547919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CAC127B-3C30-4112-921C-F770D713E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C1082CD-6597-4566-A12C-BD959992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9D52A11-E12F-4BB0-ADF6-BA4CE6687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27F78F8-BDE9-473B-9CFA-CA51A73A8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B7DE3DB-4973-484B-A477-412AB11C9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575D33A-D947-4F71-A726-818445A7A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37F4009-7D2A-4673-85F8-7CCCD7777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AA316E8-7445-4474-B0E7-191E5F441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C1D4CA5-2350-4E55-ADC8-C1CA00112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8B78627-04C4-4D50-9FA6-68EB7D4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70A4F1E-A458-4E1A-A6D6-5007DE0CD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95D12D0-52CE-44FA-A5F8-466509DE6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88B4310-F944-4E13-820E-BDD05D1AC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9ED4AF0-9A52-49FA-B834-C1893AEE5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262216C-FC7D-464F-A99E-FC135AF8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1AA7EEB-A40D-4405-B4D9-123554E05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B5FC0E1-2EBE-439C-AB26-731570DD0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1597F3C8-11A3-4F02-8391-14A8E4B94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06366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4C14D-9075-A7FD-42A0-ADD19595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80" y="725951"/>
            <a:ext cx="5327744" cy="21674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Cessation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95910-7378-54E6-7BB7-57FA20CFE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6961" y="725952"/>
            <a:ext cx="5321790" cy="2152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American Cancer Society Empowered to Quit email-based program</a:t>
            </a:r>
          </a:p>
          <a:p>
            <a:pPr lvl="1"/>
            <a:r>
              <a:rPr lang="en-US" b="0" i="0" u="none" strike="noStrike" dirty="0">
                <a:effectLst/>
                <a:hlinkClick r:id="rId2"/>
              </a:rPr>
              <a:t>https://youtu.be/NAOA6ckDS3E</a:t>
            </a:r>
            <a:endParaRPr lang="en-US" b="0" i="0" u="none" strike="noStrike" dirty="0">
              <a:effectLst/>
            </a:endParaRPr>
          </a:p>
          <a:p>
            <a:r>
              <a:rPr lang="en-US" dirty="0"/>
              <a:t>Primary care providers</a:t>
            </a:r>
          </a:p>
          <a:p>
            <a:r>
              <a:rPr lang="en-US" dirty="0"/>
              <a:t>And oncology providers</a:t>
            </a:r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6E5F1539-948B-4FA7-A686-B4F14ED40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4" y="3896393"/>
            <a:ext cx="5333960" cy="1786876"/>
          </a:xfrm>
          <a:prstGeom prst="rect">
            <a:avLst/>
          </a:prstGeom>
        </p:spPr>
      </p:pic>
      <p:pic>
        <p:nvPicPr>
          <p:cNvPr id="6" name="Content Placeholder 5" descr="A screenshot of a web page&#10;&#10;AI-generated content may be incorrect.">
            <a:extLst>
              <a:ext uri="{FF2B5EF4-FFF2-40B4-BE49-F238E27FC236}">
                <a16:creationId xmlns:a16="http://schemas.microsoft.com/office/drawing/2014/main" id="{9452FC68-11E0-D1F2-5FBD-5EDF94EEEE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961" y="4043077"/>
            <a:ext cx="5333960" cy="14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90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FDF70F4-97B6-40D8-B1FA-9580DBD23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2244" y="224448"/>
            <a:ext cx="6857996" cy="6409096"/>
          </a:xfrm>
          <a:custGeom>
            <a:avLst/>
            <a:gdLst>
              <a:gd name="connsiteX0" fmla="*/ 0 w 6857996"/>
              <a:gd name="connsiteY0" fmla="*/ 2827344 h 6142577"/>
              <a:gd name="connsiteX1" fmla="*/ 0 w 6857996"/>
              <a:gd name="connsiteY1" fmla="*/ 5080510 h 6142577"/>
              <a:gd name="connsiteX2" fmla="*/ 3 w 6857996"/>
              <a:gd name="connsiteY2" fmla="*/ 5080510 h 6142577"/>
              <a:gd name="connsiteX3" fmla="*/ 3 w 6857996"/>
              <a:gd name="connsiteY3" fmla="*/ 6142577 h 6142577"/>
              <a:gd name="connsiteX4" fmla="*/ 6857996 w 6857996"/>
              <a:gd name="connsiteY4" fmla="*/ 6142577 h 6142577"/>
              <a:gd name="connsiteX5" fmla="*/ 6857996 w 6857996"/>
              <a:gd name="connsiteY5" fmla="*/ 3928749 h 6142577"/>
              <a:gd name="connsiteX6" fmla="*/ 6857996 w 6857996"/>
              <a:gd name="connsiteY6" fmla="*/ 2572597 h 6142577"/>
              <a:gd name="connsiteX7" fmla="*/ 6857996 w 6857996"/>
              <a:gd name="connsiteY7" fmla="*/ 307516 h 6142577"/>
              <a:gd name="connsiteX8" fmla="*/ 6550769 w 6857996"/>
              <a:gd name="connsiteY8" fmla="*/ 222609 h 6142577"/>
              <a:gd name="connsiteX9" fmla="*/ 5031274 w 6857996"/>
              <a:gd name="connsiteY9" fmla="*/ 33 h 6142577"/>
              <a:gd name="connsiteX10" fmla="*/ 310659 w 6857996"/>
              <a:gd name="connsiteY10" fmla="*/ 1067285 h 6142577"/>
              <a:gd name="connsiteX11" fmla="*/ 2 w 6857996"/>
              <a:gd name="connsiteY11" fmla="*/ 1072307 h 6142577"/>
              <a:gd name="connsiteX12" fmla="*/ 2 w 6857996"/>
              <a:gd name="connsiteY12" fmla="*/ 2827344 h 614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7996" h="6142577">
                <a:moveTo>
                  <a:pt x="0" y="2827344"/>
                </a:moveTo>
                <a:lnTo>
                  <a:pt x="0" y="5080510"/>
                </a:lnTo>
                <a:lnTo>
                  <a:pt x="3" y="5080510"/>
                </a:lnTo>
                <a:lnTo>
                  <a:pt x="3" y="6142577"/>
                </a:lnTo>
                <a:lnTo>
                  <a:pt x="6857996" y="6142577"/>
                </a:lnTo>
                <a:lnTo>
                  <a:pt x="6857996" y="3928749"/>
                </a:lnTo>
                <a:lnTo>
                  <a:pt x="6857996" y="2572597"/>
                </a:lnTo>
                <a:lnTo>
                  <a:pt x="6857996" y="307516"/>
                </a:lnTo>
                <a:lnTo>
                  <a:pt x="6550769" y="222609"/>
                </a:lnTo>
                <a:cubicBezTo>
                  <a:pt x="5946238" y="65902"/>
                  <a:pt x="5454822" y="1688"/>
                  <a:pt x="5031274" y="33"/>
                </a:cubicBezTo>
                <a:cubicBezTo>
                  <a:pt x="3337081" y="-6590"/>
                  <a:pt x="2728780" y="987729"/>
                  <a:pt x="310659" y="1067285"/>
                </a:cubicBezTo>
                <a:lnTo>
                  <a:pt x="2" y="1072307"/>
                </a:lnTo>
                <a:lnTo>
                  <a:pt x="2" y="2827344"/>
                </a:ln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7F70BA-21EF-4B7D-ACFF-D02E136D4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487A9C-B45A-450B-B04B-02570D8F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C56948-B944-4EAA-A601-1C3F289A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3EFFD07-1C36-4595-9832-727669712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A5917E5-3154-42BC-8308-71C3D44DB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05D64D-A9ED-421A-9ABE-761977A815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5E49393-F5BE-4823-92E3-7A624F7EA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6035503-21C0-4568-B46B-90BB7503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5CACA2B-D1AF-419E-BFBF-413F69DFD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84408D-F3CE-466F-A0C8-D27F2BCFC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2C5065B-1474-4D66-99DB-CFEF811C0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C6F4B51-92DC-4003-A3E7-28710D57A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D5C13CE-E4FE-4F85-BC09-9C950ED75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51C5D97-1CDA-475E-BAC6-EE5899987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B712EBA-54FF-45FE-9A4E-98C0C0EC2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E0AB49E-A89E-4B6C-AAAA-96E326D15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E63E817-E471-4A64-9EF6-FFB1FBB34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BB2927-CDAC-455A-8D26-8582DD13D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E42F79-594B-4397-8A30-281228EF9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578AA8-0A5F-4BAA-AAFC-8A1E0783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BA6CB24-165E-4D82-A315-18FFF8ABC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A7AFC89-7922-47E2-8920-9883AF1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2D63DEE-348A-4118-952F-DCD6FC1B6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7A17409-8146-400D-A3C1-1E93FE20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21B7B93-01A0-4FDD-A6E1-572957781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D3948D1-38CD-41AC-BBE8-291A85A70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633F3FE-70B6-41BD-A2D7-F9A53AB38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D1DD0D-9D4A-41EA-9650-F8215D949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148EE7C-8DC4-4A31-A981-8F838EA8F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7F7EC5C-3015-4A5E-A9E3-B53F5293D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D7AF31F-4674-411A-837A-ED991478D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D3DAED2-414E-42E1-998A-6D7EF4A4D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9E92C66B-792F-479F-B983-F47FEE1AB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2530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5FA7F-D9D3-D88C-47EE-2C106421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5408027" cy="1442463"/>
          </a:xfrm>
        </p:spPr>
        <p:txBody>
          <a:bodyPr>
            <a:normAutofit/>
          </a:bodyPr>
          <a:lstStyle/>
          <a:p>
            <a:r>
              <a:rPr lang="en-US" dirty="0"/>
              <a:t>Risk Factors-Radon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E03D2-F12A-5429-6B5B-EECA77D9E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1"/>
            <a:ext cx="4424633" cy="3791918"/>
          </a:xfrm>
        </p:spPr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leading cause of lung cancer and #1 cause in non-smokers</a:t>
            </a:r>
          </a:p>
          <a:p>
            <a:r>
              <a:rPr lang="en-US" dirty="0"/>
              <a:t>Add </a:t>
            </a:r>
            <a:r>
              <a:rPr lang="en-US" dirty="0" err="1"/>
              <a:t>smoking</a:t>
            </a:r>
            <a:r>
              <a:rPr lang="en-US" dirty="0" err="1">
                <a:sym typeface="Wingdings" panose="05000000000000000000" pitchFamily="2" charset="2"/>
              </a:rPr>
              <a:t>lung</a:t>
            </a:r>
            <a:r>
              <a:rPr lang="en-US" dirty="0">
                <a:sym typeface="Wingdings" panose="05000000000000000000" pitchFamily="2" charset="2"/>
              </a:rPr>
              <a:t> cancer risk is 10-20X greater</a:t>
            </a:r>
          </a:p>
          <a:p>
            <a:r>
              <a:rPr lang="en-US" dirty="0">
                <a:sym typeface="Wingdings" panose="05000000000000000000" pitchFamily="2" charset="2"/>
              </a:rPr>
              <a:t>Maine is the 3</a:t>
            </a:r>
            <a:r>
              <a:rPr lang="en-US" baseline="30000" dirty="0">
                <a:sym typeface="Wingdings" panose="05000000000000000000" pitchFamily="2" charset="2"/>
              </a:rPr>
              <a:t>rd</a:t>
            </a:r>
            <a:r>
              <a:rPr lang="en-US" dirty="0">
                <a:sym typeface="Wingdings" panose="05000000000000000000" pitchFamily="2" charset="2"/>
              </a:rPr>
              <a:t> worst state for radon-induced lung cancer</a:t>
            </a:r>
          </a:p>
          <a:p>
            <a:r>
              <a:rPr lang="en-US" dirty="0"/>
              <a:t>1/3 homes in Maine vs 1/15 in US</a:t>
            </a:r>
          </a:p>
          <a:p>
            <a:endParaRPr lang="en-US" dirty="0"/>
          </a:p>
        </p:txBody>
      </p:sp>
      <p:pic>
        <p:nvPicPr>
          <p:cNvPr id="4" name="Content Placeholder 7" descr="A yellow and black sign with black text">
            <a:extLst>
              <a:ext uri="{FF2B5EF4-FFF2-40B4-BE49-F238E27FC236}">
                <a16:creationId xmlns:a16="http://schemas.microsoft.com/office/drawing/2014/main" id="{05F08A29-1844-3C29-5C7E-82F4B554A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94" y="1963191"/>
            <a:ext cx="4401655" cy="293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28FF-4A6B-EA1B-2A98-EEDF8907C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Radon</a:t>
            </a:r>
          </a:p>
        </p:txBody>
      </p:sp>
      <p:pic>
        <p:nvPicPr>
          <p:cNvPr id="1028" name="Picture 4" descr="How radon enters the home, and how to ...">
            <a:extLst>
              <a:ext uri="{FF2B5EF4-FFF2-40B4-BE49-F238E27FC236}">
                <a16:creationId xmlns:a16="http://schemas.microsoft.com/office/drawing/2014/main" id="{537B7D6D-3849-68D2-B02E-170298EA97B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2770908"/>
            <a:ext cx="4221017" cy="209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ow Radon Gets Into Your Home | Radon | CDC">
            <a:extLst>
              <a:ext uri="{FF2B5EF4-FFF2-40B4-BE49-F238E27FC236}">
                <a16:creationId xmlns:a16="http://schemas.microsoft.com/office/drawing/2014/main" id="{491E2746-D6A8-504D-9F51-33C5D3EDAB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2562225"/>
            <a:ext cx="3019424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23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36EF-A657-B46C-220E-BC5982DB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Radon</a:t>
            </a:r>
          </a:p>
        </p:txBody>
      </p:sp>
      <p:pic>
        <p:nvPicPr>
          <p:cNvPr id="2050" name="Picture 2" descr="Radon Awareness Month | newtownct">
            <a:extLst>
              <a:ext uri="{FF2B5EF4-FFF2-40B4-BE49-F238E27FC236}">
                <a16:creationId xmlns:a16="http://schemas.microsoft.com/office/drawing/2014/main" id="{04970540-6CAD-B9C0-31A8-F126DD00D16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668587"/>
            <a:ext cx="32861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utations and cancer">
            <a:extLst>
              <a:ext uri="{FF2B5EF4-FFF2-40B4-BE49-F238E27FC236}">
                <a16:creationId xmlns:a16="http://schemas.microsoft.com/office/drawing/2014/main" id="{41F58BE6-8712-82DD-F0A0-A11ECFDE78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25" y="2346325"/>
            <a:ext cx="4788776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900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roup 1105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Connector 1109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Straight Connector 1110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Straight Connector 1111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Straight Connector 1112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Straight Connector 1113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Straight Connector 1114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Connector 1115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Connector 1116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Connector 1117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Straight Connector 1118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Straight Connector 1119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Straight Connector 1120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2" name="Straight Connector 1121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3" name="Straight Connector 1122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Straight Connector 1123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Straight Connector 1124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Straight Connector 1125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Straight Connector 1126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Straight Connector 1127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Straight Connector 1128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Straight Connector 1129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Straight Connector 1130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" name="Straight Connector 1131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Straight Connector 1132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Straight Connector 1133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Straight Connector 1134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" name="Straight Connector 1135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Straight Connector 1136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9" name="Right Triangle 1138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41" name="Rectangle 1140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43" name="Group 1142">
            <a:extLst>
              <a:ext uri="{FF2B5EF4-FFF2-40B4-BE49-F238E27FC236}">
                <a16:creationId xmlns:a16="http://schemas.microsoft.com/office/drawing/2014/main" id="{4B74A58D-C788-4F75-B5D1-921E78FF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44" name="Straight Connector 1143">
              <a:extLst>
                <a:ext uri="{FF2B5EF4-FFF2-40B4-BE49-F238E27FC236}">
                  <a16:creationId xmlns:a16="http://schemas.microsoft.com/office/drawing/2014/main" id="{C27BC05A-659D-4294-B1DB-0412C6A1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" name="Straight Connector 1144">
              <a:extLst>
                <a:ext uri="{FF2B5EF4-FFF2-40B4-BE49-F238E27FC236}">
                  <a16:creationId xmlns:a16="http://schemas.microsoft.com/office/drawing/2014/main" id="{32A8233F-A451-46B4-BED4-27DD64582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" name="Straight Connector 1145">
              <a:extLst>
                <a:ext uri="{FF2B5EF4-FFF2-40B4-BE49-F238E27FC236}">
                  <a16:creationId xmlns:a16="http://schemas.microsoft.com/office/drawing/2014/main" id="{78A4F6C4-FDB0-4115-ABAE-9A5A8CED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" name="Straight Connector 1146">
              <a:extLst>
                <a:ext uri="{FF2B5EF4-FFF2-40B4-BE49-F238E27FC236}">
                  <a16:creationId xmlns:a16="http://schemas.microsoft.com/office/drawing/2014/main" id="{D1C99737-F794-494E-8C0C-76B75CC9D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" name="Straight Connector 1147">
              <a:extLst>
                <a:ext uri="{FF2B5EF4-FFF2-40B4-BE49-F238E27FC236}">
                  <a16:creationId xmlns:a16="http://schemas.microsoft.com/office/drawing/2014/main" id="{98F02DA6-DBA7-462E-82AD-42EEDC280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9" name="Straight Connector 1148">
              <a:extLst>
                <a:ext uri="{FF2B5EF4-FFF2-40B4-BE49-F238E27FC236}">
                  <a16:creationId xmlns:a16="http://schemas.microsoft.com/office/drawing/2014/main" id="{4DE71D6B-949D-4D9E-9EEA-56A8D498A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0" name="Straight Connector 1149">
              <a:extLst>
                <a:ext uri="{FF2B5EF4-FFF2-40B4-BE49-F238E27FC236}">
                  <a16:creationId xmlns:a16="http://schemas.microsoft.com/office/drawing/2014/main" id="{24EFD95D-F204-41B7-9C56-DBF1155EC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Straight Connector 1150">
              <a:extLst>
                <a:ext uri="{FF2B5EF4-FFF2-40B4-BE49-F238E27FC236}">
                  <a16:creationId xmlns:a16="http://schemas.microsoft.com/office/drawing/2014/main" id="{A53D25B4-D3D4-4B6C-A740-E8FD4409B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2" name="Straight Connector 1151">
              <a:extLst>
                <a:ext uri="{FF2B5EF4-FFF2-40B4-BE49-F238E27FC236}">
                  <a16:creationId xmlns:a16="http://schemas.microsoft.com/office/drawing/2014/main" id="{43FB8D2F-FC2D-463E-A588-218B5ED1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3" name="Straight Connector 1152">
              <a:extLst>
                <a:ext uri="{FF2B5EF4-FFF2-40B4-BE49-F238E27FC236}">
                  <a16:creationId xmlns:a16="http://schemas.microsoft.com/office/drawing/2014/main" id="{F21BB6B9-EAEA-43A1-9449-A10294E4F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4" name="Straight Connector 1153">
              <a:extLst>
                <a:ext uri="{FF2B5EF4-FFF2-40B4-BE49-F238E27FC236}">
                  <a16:creationId xmlns:a16="http://schemas.microsoft.com/office/drawing/2014/main" id="{90C62509-6F9A-4A66-AE78-EF71FE7D4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5" name="Straight Connector 1154">
              <a:extLst>
                <a:ext uri="{FF2B5EF4-FFF2-40B4-BE49-F238E27FC236}">
                  <a16:creationId xmlns:a16="http://schemas.microsoft.com/office/drawing/2014/main" id="{DF0D677E-8866-4D5C-91F9-90001EBE8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6" name="Straight Connector 1155">
              <a:extLst>
                <a:ext uri="{FF2B5EF4-FFF2-40B4-BE49-F238E27FC236}">
                  <a16:creationId xmlns:a16="http://schemas.microsoft.com/office/drawing/2014/main" id="{A6C1C222-FB70-4063-9BF6-25E539454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7" name="Straight Connector 1156">
              <a:extLst>
                <a:ext uri="{FF2B5EF4-FFF2-40B4-BE49-F238E27FC236}">
                  <a16:creationId xmlns:a16="http://schemas.microsoft.com/office/drawing/2014/main" id="{348C3B78-3424-4DF2-AE25-BC08956E2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8" name="Straight Connector 1157">
              <a:extLst>
                <a:ext uri="{FF2B5EF4-FFF2-40B4-BE49-F238E27FC236}">
                  <a16:creationId xmlns:a16="http://schemas.microsoft.com/office/drawing/2014/main" id="{189169EC-7A8F-439B-BDD2-669CDE6D9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9" name="Straight Connector 1158">
              <a:extLst>
                <a:ext uri="{FF2B5EF4-FFF2-40B4-BE49-F238E27FC236}">
                  <a16:creationId xmlns:a16="http://schemas.microsoft.com/office/drawing/2014/main" id="{E625A96E-5FA1-467F-8929-E9F3A4D42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0" name="Straight Connector 1159">
              <a:extLst>
                <a:ext uri="{FF2B5EF4-FFF2-40B4-BE49-F238E27FC236}">
                  <a16:creationId xmlns:a16="http://schemas.microsoft.com/office/drawing/2014/main" id="{A4167E38-35D8-4680-8EF9-67045C8AA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1" name="Straight Connector 1160">
              <a:extLst>
                <a:ext uri="{FF2B5EF4-FFF2-40B4-BE49-F238E27FC236}">
                  <a16:creationId xmlns:a16="http://schemas.microsoft.com/office/drawing/2014/main" id="{B9E9F9CA-B0D2-4D5B-BA3E-D9F5817AF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2" name="Straight Connector 1161">
              <a:extLst>
                <a:ext uri="{FF2B5EF4-FFF2-40B4-BE49-F238E27FC236}">
                  <a16:creationId xmlns:a16="http://schemas.microsoft.com/office/drawing/2014/main" id="{41909765-556E-4AA4-8CA8-34ABA30EB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3" name="Straight Connector 1162">
              <a:extLst>
                <a:ext uri="{FF2B5EF4-FFF2-40B4-BE49-F238E27FC236}">
                  <a16:creationId xmlns:a16="http://schemas.microsoft.com/office/drawing/2014/main" id="{3D9E7D9C-D2A0-4C04-AC8C-CC796A575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4" name="Straight Connector 1163">
              <a:extLst>
                <a:ext uri="{FF2B5EF4-FFF2-40B4-BE49-F238E27FC236}">
                  <a16:creationId xmlns:a16="http://schemas.microsoft.com/office/drawing/2014/main" id="{1513C351-6AD8-4CC8-85E6-1382AA235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5" name="Straight Connector 1164">
              <a:extLst>
                <a:ext uri="{FF2B5EF4-FFF2-40B4-BE49-F238E27FC236}">
                  <a16:creationId xmlns:a16="http://schemas.microsoft.com/office/drawing/2014/main" id="{2190FC97-7BCE-42C2-9768-14559A44A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6" name="Straight Connector 1165">
              <a:extLst>
                <a:ext uri="{FF2B5EF4-FFF2-40B4-BE49-F238E27FC236}">
                  <a16:creationId xmlns:a16="http://schemas.microsoft.com/office/drawing/2014/main" id="{932B857D-BE14-48CD-8F4D-0E882D328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>
              <a:extLst>
                <a:ext uri="{FF2B5EF4-FFF2-40B4-BE49-F238E27FC236}">
                  <a16:creationId xmlns:a16="http://schemas.microsoft.com/office/drawing/2014/main" id="{7F2E92CD-7175-484E-B557-CF29951C2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8" name="Straight Connector 1167">
              <a:extLst>
                <a:ext uri="{FF2B5EF4-FFF2-40B4-BE49-F238E27FC236}">
                  <a16:creationId xmlns:a16="http://schemas.microsoft.com/office/drawing/2014/main" id="{3B179EA7-0CFA-4FE9-BEF1-462C0ED39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9" name="Straight Connector 1168">
              <a:extLst>
                <a:ext uri="{FF2B5EF4-FFF2-40B4-BE49-F238E27FC236}">
                  <a16:creationId xmlns:a16="http://schemas.microsoft.com/office/drawing/2014/main" id="{D66676B7-1322-4E27-9218-6D5E8B0EC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0" name="Straight Connector 1169">
              <a:extLst>
                <a:ext uri="{FF2B5EF4-FFF2-40B4-BE49-F238E27FC236}">
                  <a16:creationId xmlns:a16="http://schemas.microsoft.com/office/drawing/2014/main" id="{2026F347-76EB-45F8-9B81-653E64A00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1" name="Straight Connector 1170">
              <a:extLst>
                <a:ext uri="{FF2B5EF4-FFF2-40B4-BE49-F238E27FC236}">
                  <a16:creationId xmlns:a16="http://schemas.microsoft.com/office/drawing/2014/main" id="{71E93AAC-F0A9-4B35-A413-A322DB9F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2" name="Straight Connector 1171">
              <a:extLst>
                <a:ext uri="{FF2B5EF4-FFF2-40B4-BE49-F238E27FC236}">
                  <a16:creationId xmlns:a16="http://schemas.microsoft.com/office/drawing/2014/main" id="{0145F376-7C0E-4F7E-816B-48D485A8C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3" name="Straight Connector 1172">
              <a:extLst>
                <a:ext uri="{FF2B5EF4-FFF2-40B4-BE49-F238E27FC236}">
                  <a16:creationId xmlns:a16="http://schemas.microsoft.com/office/drawing/2014/main" id="{65F4E9A3-2521-4838-9AA2-A5D5020D4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4" name="Straight Connector 1173">
              <a:extLst>
                <a:ext uri="{FF2B5EF4-FFF2-40B4-BE49-F238E27FC236}">
                  <a16:creationId xmlns:a16="http://schemas.microsoft.com/office/drawing/2014/main" id="{9D0F8335-C6C7-4994-9ECB-54F0EB8C5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6" name="Right Triangle 1175">
            <a:extLst>
              <a:ext uri="{FF2B5EF4-FFF2-40B4-BE49-F238E27FC236}">
                <a16:creationId xmlns:a16="http://schemas.microsoft.com/office/drawing/2014/main" id="{17D11638-D7E0-4D85-B1A6-AF57358C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89" y="15123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069D1-BC3C-7AD8-CBAE-EDBD0D19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23" y="721946"/>
            <a:ext cx="10611627" cy="19909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Radon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1C186-6E20-4A96-4628-40876B8E7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7738" y="2893475"/>
            <a:ext cx="4425911" cy="32425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900" i="0" dirty="0">
                <a:solidFill>
                  <a:schemeClr val="tx2"/>
                </a:solidFill>
              </a:rPr>
              <a:t>Tasteless, odorless &amp; colorless</a:t>
            </a:r>
          </a:p>
          <a:p>
            <a:pPr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900" i="0" dirty="0">
                <a:solidFill>
                  <a:schemeClr val="tx2"/>
                </a:solidFill>
              </a:rPr>
              <a:t>Prevention is key</a:t>
            </a:r>
          </a:p>
          <a:p>
            <a:pPr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900" i="0" dirty="0">
                <a:solidFill>
                  <a:schemeClr val="tx2"/>
                </a:solidFill>
                <a:sym typeface="Wingdings" panose="05000000000000000000" pitchFamily="2" charset="2"/>
              </a:rPr>
              <a:t>Increase public awareness</a:t>
            </a:r>
          </a:p>
          <a:p>
            <a:pPr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900" i="0" dirty="0">
                <a:solidFill>
                  <a:schemeClr val="tx2"/>
                </a:solidFill>
                <a:sym typeface="Wingdings" panose="05000000000000000000" pitchFamily="2" charset="2"/>
              </a:rPr>
              <a:t>Test </a:t>
            </a:r>
            <a:r>
              <a:rPr lang="en-US" sz="1900" i="0" dirty="0" err="1">
                <a:solidFill>
                  <a:schemeClr val="tx2"/>
                </a:solidFill>
                <a:sym typeface="Wingdings" panose="05000000000000000000" pitchFamily="2" charset="2"/>
              </a:rPr>
              <a:t>test</a:t>
            </a:r>
            <a:r>
              <a:rPr lang="en-US" sz="1900" i="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1900" i="0" dirty="0" err="1">
                <a:solidFill>
                  <a:schemeClr val="tx2"/>
                </a:solidFill>
                <a:sym typeface="Wingdings" panose="05000000000000000000" pitchFamily="2" charset="2"/>
              </a:rPr>
              <a:t>test</a:t>
            </a:r>
            <a:r>
              <a:rPr lang="en-US" sz="1900" i="0" dirty="0">
                <a:solidFill>
                  <a:schemeClr val="tx2"/>
                </a:solidFill>
                <a:sym typeface="Wingdings" panose="05000000000000000000" pitchFamily="2" charset="2"/>
              </a:rPr>
              <a:t>!  Air </a:t>
            </a:r>
            <a:r>
              <a:rPr lang="en-US" sz="1900" b="1" i="0" dirty="0">
                <a:solidFill>
                  <a:schemeClr val="tx2"/>
                </a:solidFill>
                <a:sym typeface="Wingdings" panose="05000000000000000000" pitchFamily="2" charset="2"/>
              </a:rPr>
              <a:t>&amp;</a:t>
            </a:r>
            <a:r>
              <a:rPr lang="en-US" sz="1900" i="0" dirty="0">
                <a:solidFill>
                  <a:schemeClr val="tx2"/>
                </a:solidFill>
                <a:sym typeface="Wingdings" panose="05000000000000000000" pitchFamily="2" charset="2"/>
              </a:rPr>
              <a:t> water</a:t>
            </a:r>
          </a:p>
          <a:p>
            <a:pPr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900" i="0" dirty="0">
                <a:solidFill>
                  <a:schemeClr val="tx2"/>
                </a:solidFill>
                <a:sym typeface="Wingdings" panose="05000000000000000000" pitchFamily="2" charset="2"/>
              </a:rPr>
              <a:t>Mitigate</a:t>
            </a:r>
          </a:p>
          <a:p>
            <a:pPr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900" i="0" dirty="0">
                <a:solidFill>
                  <a:schemeClr val="tx2"/>
                </a:solidFill>
                <a:sym typeface="Wingdings" panose="05000000000000000000" pitchFamily="2" charset="2"/>
              </a:rPr>
              <a:t>FreeMEFromLungCancer.org</a:t>
            </a:r>
            <a:endParaRPr lang="en-US" sz="1900" dirty="0">
              <a:solidFill>
                <a:schemeClr val="tx2"/>
              </a:solidFill>
            </a:endParaRPr>
          </a:p>
        </p:txBody>
      </p:sp>
      <p:pic>
        <p:nvPicPr>
          <p:cNvPr id="1026" name="Picture 2" descr="Isaac Asimov quote: Radiation, unlike smoking, drinking, and overeating,  gives no pleasure, so...">
            <a:extLst>
              <a:ext uri="{FF2B5EF4-FFF2-40B4-BE49-F238E27FC236}">
                <a16:creationId xmlns:a16="http://schemas.microsoft.com/office/drawing/2014/main" id="{D07CB0DB-607D-86E3-806A-56C134F72B0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0" b="26315"/>
          <a:stretch/>
        </p:blipFill>
        <p:spPr bwMode="auto">
          <a:xfrm>
            <a:off x="667617" y="3682904"/>
            <a:ext cx="5606956" cy="165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34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>
            <a:extLst>
              <a:ext uri="{FF2B5EF4-FFF2-40B4-BE49-F238E27FC236}">
                <a16:creationId xmlns:a16="http://schemas.microsoft.com/office/drawing/2014/main" id="{1C13B480-F139-4BF0-B6C0-C3EE5DD3D12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-30781"/>
            <a:ext cx="12192000" cy="1255728"/>
          </a:xfrm>
          <a:prstGeom prst="rect">
            <a:avLst/>
          </a:prstGeom>
          <a:solidFill>
            <a:srgbClr val="004D8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Radon Gas</a:t>
            </a:r>
          </a:p>
          <a:p>
            <a:pPr algn="ctr" eaLnBrk="1" hangingPunct="1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Harm Can It Do? (cont.)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E22E67-D885-42B1-9418-11CF190386B7}"/>
              </a:ext>
            </a:extLst>
          </p:cNvPr>
          <p:cNvSpPr/>
          <p:nvPr/>
        </p:nvSpPr>
        <p:spPr>
          <a:xfrm>
            <a:off x="4475139" y="6137003"/>
            <a:ext cx="3241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Maine Center for Disease Control and Prevention</a:t>
            </a:r>
          </a:p>
        </p:txBody>
      </p:sp>
      <p:pic>
        <p:nvPicPr>
          <p:cNvPr id="6146" name="Picture 2" descr="Image result for radon damage to dna images">
            <a:extLst>
              <a:ext uri="{FF2B5EF4-FFF2-40B4-BE49-F238E27FC236}">
                <a16:creationId xmlns:a16="http://schemas.microsoft.com/office/drawing/2014/main" id="{3BF5BA20-423C-43F9-8DED-87E5FF116B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785" y="1362225"/>
            <a:ext cx="3685592" cy="46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alth Effects of Radon - What You Need To Know about Radon">
            <a:extLst>
              <a:ext uri="{FF2B5EF4-FFF2-40B4-BE49-F238E27FC236}">
                <a16:creationId xmlns:a16="http://schemas.microsoft.com/office/drawing/2014/main" id="{3A95CA9C-7B90-4A81-AAAD-A0B49B895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100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63BDD8-36FC-48B0-8862-3B51BE4F7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88C579-6F01-4060-BF31-C045C99A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CBA8DA8-7039-4026-8733-D3F490860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B834BE-C330-4AFA-9B27-8969E16F0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141B717-A199-4EEE-8434-CBC9E5DDE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5222AF-AB0D-4F6E-896E-C17796EB6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7C2DAFE-2FB9-4D8D-BD2D-ED9F5F84F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F3CD814-26D5-4D79-87E0-19D14406A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27D5AAA-C842-4E1C-BC3A-1075F625F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5A2BF58-94DC-466E-8A14-22A3DB479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34C7E0-0590-48E8-96F6-F360D134B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C0978ED-0E33-431F-AB9B-9982B4ABC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B69CC66-E364-4939-9117-F8C4F07AC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F26B350-296D-48C7-BC91-284315CE9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6EF6201-58A9-4F7B-84D5-9B02266EC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37A0E2A-071B-4227-ACA6-A749AB0D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B607F85-6A97-46C7-B9BC-B8505E1D6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E1BD4B-04FC-4BDC-A11E-35BD21958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AF4F244-77B9-4EB1-AD29-2582BBCFF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56CFC8A-72E2-4020-90D4-EE0E7DB39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0F84F9E-4134-4152-959A-C2871B801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5FEA8FE-6283-4B9B-BEDC-A1E7B1661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3E4F08-4425-45C0-A346-73394B795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ECBF93D-BA10-477C-B721-ABCBD81D0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F94D0A0-D5E2-47F4-B493-370EA21A2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0E9B354-9221-4A81-BFAE-3F702FB5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066CD6-AB8B-4DAA-9790-FE285D793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CD472A8-84A4-4E1A-83B4-DE91C32E6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8D1A4B-4E3D-422F-984A-9891E2DDF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146BA3F-F373-412C-869A-D8736E034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B07C00C-AFB6-4E7D-87B9-44268CE73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D7C4703-6318-4A09-87E7-1D19FB1AD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3DFFC6F-F715-482D-BC44-6DE29BEDF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42DA35F9-950C-4AD3-AAD4-731D45E42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2" y="2068181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623F8-6440-F644-751B-0401842A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926288"/>
          </a:xfrm>
        </p:spPr>
        <p:txBody>
          <a:bodyPr>
            <a:normAutofit/>
          </a:bodyPr>
          <a:lstStyle/>
          <a:p>
            <a:r>
              <a:rPr lang="en-US" dirty="0"/>
              <a:t>Risk Factors-Other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A220FA-937D-C2FB-DE89-6709139263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485285"/>
              </p:ext>
            </p:extLst>
          </p:nvPr>
        </p:nvGraphicFramePr>
        <p:xfrm>
          <a:off x="690563" y="2883015"/>
          <a:ext cx="10325100" cy="325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08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4D45BF-E397-40C0-AFE3-A4149E60E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F4CD44-7930-4EB8-9A74-8D2F9E636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1268F0-44F7-4AC9-A3E6-9527C22F3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80B23C-29A4-4D11-8671-EE46FECE7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C2CF28E-44F6-4983-9729-A705B8709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11666B-80E2-4F7D-9613-17A65CBC1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BFAC7C-C1E8-4988-864D-3B05D3006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EE5A4C-9245-46EB-B145-8FDFBE6E1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FEDEDB-B657-4E62-9962-28BF5412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65EFAA5-5243-4FE8-819B-80D4995BB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F92E633-809E-4E07-965A-F2F9EDCF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DE1690-3F94-4C79-9357-6653BEEF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29D5DF-1A9E-4690-B016-03FB1E72D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F8E2D2-E88C-4F73-A660-D2B76298C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7BF3BB-FE7A-410E-AA57-73485A775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EC5EB5-F6E1-441C-AB44-799A5DF1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D6F199F-9E76-4C7E-9DF6-20EE550DF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1704E7-976B-4FE0-9381-8EB7818E7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5603A9-61D4-4172-AF77-7A7CE408A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73C1AA7-2357-41A1-A057-FA2D44DAD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0024205-8F58-4C8D-BE50-35E40091B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37BEEA-3398-4C1B-AB48-E7173325C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EE29AB-4E85-418B-A6D3-3E7B40185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DE2BEB-6A23-4DFC-9A4E-E44F3CA9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ECE8D73-51C6-4818-8BD9-9202BBA0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A7AA7F-CD9D-4820-B463-7B9CFEC8E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618CA6-513B-458C-89C1-1FE15F1F4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BACA43-902B-4444-95CB-5165D5483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A07376-1103-43DD-A6D6-D7BAF6F00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CEA8A1-BC0E-4221-B9E5-3D3C7BA2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5D27E5-DFE1-4EE8-B982-0A3922359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FD07B27-85E5-4F3B-B432-CDBDC0F6E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78179E-DE7D-4A30-9BDC-05D7AE21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07E3C0EF-2D2A-42BA-B4E2-76E2B1FC5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31539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13C14-F67A-40A5-9263-B8C52357B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0"/>
            <a:ext cx="3428812" cy="5436630"/>
          </a:xfrm>
        </p:spPr>
        <p:txBody>
          <a:bodyPr anchor="ctr">
            <a:normAutofit/>
          </a:bodyPr>
          <a:lstStyle/>
          <a:p>
            <a:r>
              <a:rPr lang="en-US" dirty="0"/>
              <a:t>Lung Cancer Screening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41831B-7994-4394-0B88-04994940F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178021"/>
              </p:ext>
            </p:extLst>
          </p:nvPr>
        </p:nvGraphicFramePr>
        <p:xfrm>
          <a:off x="5103282" y="170170"/>
          <a:ext cx="6879517" cy="597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717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34" name="Rectangle 2133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50" name="Picture 2" descr="Press Releases">
            <a:extLst>
              <a:ext uri="{FF2B5EF4-FFF2-40B4-BE49-F238E27FC236}">
                <a16:creationId xmlns:a16="http://schemas.microsoft.com/office/drawing/2014/main" id="{F22B5F53-E7B7-BA87-45F4-A415C311A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71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91A4A5-C00F-4B45-9735-FD2841BF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A16FDB6-C8B8-4BB9-B5F6-C9E7D154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5D67BC-2831-45D1-804D-2B848B7FF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3254059-39EC-48CC-B948-9EE6B0551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F3E0572-7D5E-4FAA-B67C-23A9C6D71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5F1231-CF22-4258-B764-592B6CB8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B2C5387-42A2-4464-BF18-E70B0227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926F39D-AFC8-4FF6-9211-84AA77717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D812696-9AF7-4D2B-A041-80C015F3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E6CB557-1E5B-4D2D-9330-8EB4AF730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03A4B30-3A15-4294-9BED-E7317857F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E7B8343-CDF9-4023-9FBF-F4ADE60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BB30BD5-639D-4F53-BC6C-2A8D0FFFE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D7E1947-04B8-4F0B-9E3C-FC4E26D6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3EDB6D6-D309-48D4-87F4-AAED7C57C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F2E163F-B043-43B7-85CE-36F2136B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F6CB03C-E3B1-4D22-ABA3-986CC09FB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9B41E31-EE5F-423F-8B88-3B56009A3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59D4FE6-B271-4427-8273-0B80EF136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F7D26D0-83A1-41B0-82E3-FB5D3E9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7E47C02-EBB8-4368-815C-FEDA2336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61DA55-8618-4048-A65A-41E072D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DFC058B-6608-4509-92E1-D4D0D5BD5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3652A3-36D6-4E0C-B7FB-52CD69E9C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BF82BE6-B2D5-4FA1-98B4-1E0072C39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ECA553C-C7B8-4353-BC4C-D622087D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802227-5CA9-40B4-870E-495C7899C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1A19F9E-BB49-4808-8481-77F848C2F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53A57BE-F139-4C31-8201-477E20DD2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9F800EC-2D85-47C7-BFB8-B146DD929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478BA6D-3F48-40B1-8227-830029B6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21E6C45-0A76-456E-BDD6-3DCB66126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C541D4F-11C2-4F36-B2A3-AB9028F2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0590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7068E-2BB3-3D3A-3AD2-09713671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4038652" cy="1881178"/>
          </a:xfrm>
        </p:spPr>
        <p:txBody>
          <a:bodyPr>
            <a:normAutofit/>
          </a:bodyPr>
          <a:lstStyle/>
          <a:p>
            <a:r>
              <a:rPr lang="en-US" dirty="0"/>
              <a:t>Lung Cancer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B4FAF-5476-DABA-402D-10140121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7"/>
            <a:ext cx="4038652" cy="3276824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https://www.youtube.com/watch?v=gBRXdzAuPD4</a:t>
            </a:r>
            <a:endParaRPr lang="en-US" dirty="0"/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Shared decision making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Tobacco treatment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57DA9-9FC3-5B45-9BE0-E4B397898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333" y="1429189"/>
            <a:ext cx="6401443" cy="37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2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F14D45BF-E397-40C0-AFE3-A4149E60E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CA5A2BA-DBDE-4483-82BC-E9AC30114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6C13366-AD70-4B62-BC2D-12124768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5A631E8-02ED-4AB6-AD22-F04F50899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4A3F83A-6855-4849-BB65-3B48B7158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858E793-99E8-4700-BF43-6E263DF93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95BBFA0-8283-4266-8E61-C48782219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CCB7AB0-37F1-4D1C-A2F3-2AE9EEF13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F37B60A-7DFD-4A1A-A504-357840BD1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3F1AB2E-8A25-4A9D-B0CA-BEBF4DC6F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AEFA06E-0412-4727-B333-737F2D739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9A6D96B-F4B8-44CD-96D8-BCF924424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D48E628-DF57-4837-8069-6BC964F64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0EAE112-999F-427B-9945-C7800E78F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B348351-098D-4A1D-AEEB-2417AC439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617C746-B35A-4AEC-A518-1CD38697E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52162B3-D9B6-47E4-86D7-09F14EA0D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B506092-8E34-4C0E-8639-F64B909344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8CF7A3D-5119-4D17-B141-D99675AEC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581F098-4A0D-409C-9B54-3C79DE50F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64028F-04CB-42A2-AF06-EEBCC35A8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61A63DE-8636-4F3E-98FB-5D6CAC088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9660058-EAEB-4649-9D36-1D8DD7C01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EAF5109-018D-477A-B22E-BF32C6F85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E57E5B2-B4FE-4110-9EC3-B53598CBC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E4AEBE5-F22C-4C8A-85E1-C859861F8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D64DC65-C30F-4631-86AF-45EDDDF88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3334650-6CB8-4DA8-8BD7-46E333496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2C9476D-7C51-4B6D-9157-3A26FE7BC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27EF706-D10E-4C48-8C99-7C7C2435B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E405583-CFCC-42C4-BD0F-8DEF36910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2AEF53F-FCA7-42EC-979B-F9D1663A5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B4AA1A4-0C25-4D3A-BAB9-B8FAA9169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ight Triangle 107">
            <a:extLst>
              <a:ext uri="{FF2B5EF4-FFF2-40B4-BE49-F238E27FC236}">
                <a16:creationId xmlns:a16="http://schemas.microsoft.com/office/drawing/2014/main" id="{53DA7024-E510-4B81-9D55-662B65F93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7290691" y="-28120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B6716-8D23-8DFA-8332-ECAAC947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899" y="725950"/>
            <a:ext cx="3913360" cy="5436630"/>
          </a:xfrm>
        </p:spPr>
        <p:txBody>
          <a:bodyPr anchor="ctr">
            <a:normAutofit/>
          </a:bodyPr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109" name="Content Placeholder 2">
            <a:extLst>
              <a:ext uri="{FF2B5EF4-FFF2-40B4-BE49-F238E27FC236}">
                <a16:creationId xmlns:a16="http://schemas.microsoft.com/office/drawing/2014/main" id="{F5342BB5-C338-E31B-515F-955D69EE8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620485"/>
              </p:ext>
            </p:extLst>
          </p:nvPr>
        </p:nvGraphicFramePr>
        <p:xfrm>
          <a:off x="691078" y="725950"/>
          <a:ext cx="5927431" cy="541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840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7056998-8628-47A3-B2DA-02A6B79A6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47C049B-4187-4107-954D-96DB085F60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D258F28-AF03-4B99-BEDA-AE2F1E36D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A22DA36-D00B-41E4-A879-B21C53EC8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FC5905-F05C-4FEB-9ED2-1CB55CE06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F888A95-C4EE-45A3-B377-80B7D1701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826D17-6F45-481E-9F13-92F17B408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02D74AD-E4DC-4ADB-AFD1-29388EB5E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BFB6D5A-30CA-420B-883E-4FCA5E5528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0FD155-EF99-4952-B21E-B5ECAAB7C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30F24DE-6842-46FD-B98F-45E285490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BE8BF1E-AD68-4687-83A0-7681DF5E8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4B5EAA4-FA17-4E56-8C6B-4CF4DFD94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4AAE475-140F-4868-9759-9DC16FFFF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FD94D76-DF17-4F80-B400-8381332FB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2F913D-C331-4404-89A4-0426CC4E2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A59BBC2-612F-4A00-ADA8-AFC868318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0CBFCCA-D82F-45EA-9238-6B311502B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5ABBC53-A096-4B23-A846-2EA689F7E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2D464D9-2861-4DF4-9E13-7A0499D96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20D49C1-D25D-4E1B-84EF-D60AF86C0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C35D74C-F368-435B-8590-6DCAE0F25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6A86256-D153-4F31-8426-1A8C06675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7FB0AFF-DD27-4DAC-B75F-34203DC0B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27634FE-D29F-4FA8-B231-CF051E25B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2332032-73E4-4CAD-8524-F26A16952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D943318-F306-4F7E-BFFA-1B4025859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D93C39E-B97C-4AC0-8D06-1B79D8B9F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C213D1B-7289-4A73-A1BA-290DC052B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C618D24-D010-4462-BC13-236DF6011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6E44024-CD0E-4DBC-AB9C-36F49226F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A1F09F3-DAB0-4950-849F-347D93C4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ight Triangle 80">
            <a:extLst>
              <a:ext uri="{FF2B5EF4-FFF2-40B4-BE49-F238E27FC236}">
                <a16:creationId xmlns:a16="http://schemas.microsoft.com/office/drawing/2014/main" id="{D1CDE0CE-DF6C-4434-BD58-FB6DB6573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4784139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50E8C-671F-20C7-C504-5C4B76E1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3970324"/>
            <a:ext cx="6399255" cy="21730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Low Dose Non-Contrast Chest CT </a:t>
            </a:r>
          </a:p>
        </p:txBody>
      </p:sp>
      <p:pic>
        <p:nvPicPr>
          <p:cNvPr id="4" name="Picture 3" descr="A map of the united states&#10;&#10;AI-generated content may be incorrect.">
            <a:extLst>
              <a:ext uri="{FF2B5EF4-FFF2-40B4-BE49-F238E27FC236}">
                <a16:creationId xmlns:a16="http://schemas.microsoft.com/office/drawing/2014/main" id="{F8C910E9-1DFB-4072-F6A0-AEF64D855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30" y="713038"/>
            <a:ext cx="3550142" cy="3257280"/>
          </a:xfrm>
          <a:prstGeom prst="rect">
            <a:avLst/>
          </a:prstGeom>
        </p:spPr>
      </p:pic>
      <p:pic>
        <p:nvPicPr>
          <p:cNvPr id="5" name="Picture 4" descr="Lung Cancer Screening CT - San Diego Imaging Radiology">
            <a:extLst>
              <a:ext uri="{FF2B5EF4-FFF2-40B4-BE49-F238E27FC236}">
                <a16:creationId xmlns:a16="http://schemas.microsoft.com/office/drawing/2014/main" id="{655BC2A6-B80A-021B-678D-431A2CE3B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888" y="713038"/>
            <a:ext cx="3230984" cy="271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ung Cancer Screening Demystified | Cedars-Sinai">
            <a:extLst>
              <a:ext uri="{FF2B5EF4-FFF2-40B4-BE49-F238E27FC236}">
                <a16:creationId xmlns:a16="http://schemas.microsoft.com/office/drawing/2014/main" id="{61210D9E-27EF-5AF9-81AA-FD816B626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3" r="19463"/>
          <a:stretch>
            <a:fillRect/>
          </a:stretch>
        </p:blipFill>
        <p:spPr bwMode="auto">
          <a:xfrm>
            <a:off x="4758349" y="713038"/>
            <a:ext cx="2652470" cy="271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840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9553-F9FF-14A5-815C-278325B0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Oropharyngeal (OP) Cancer</a:t>
            </a:r>
          </a:p>
        </p:txBody>
      </p:sp>
      <p:pic>
        <p:nvPicPr>
          <p:cNvPr id="4098" name="Picture 2" descr="HPV and Oropharyngeal Cancer | Cancer | CDC">
            <a:extLst>
              <a:ext uri="{FF2B5EF4-FFF2-40B4-BE49-F238E27FC236}">
                <a16:creationId xmlns:a16="http://schemas.microsoft.com/office/drawing/2014/main" id="{3A91B242-B203-B68A-517F-F98675BA05A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573933"/>
            <a:ext cx="5010150" cy="281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0BDAD3-BD5A-100C-C1DF-CEA427BBEE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Incidence rates and mortality are increasing</a:t>
            </a:r>
          </a:p>
          <a:p>
            <a:r>
              <a:rPr lang="en-US" dirty="0"/>
              <a:t>Human Papilloma Virus (HPV) &gt; 70% of cases in the US</a:t>
            </a:r>
          </a:p>
          <a:p>
            <a:r>
              <a:rPr lang="en-US" dirty="0"/>
              <a:t>Healthy non-smoking White men ages 35-55</a:t>
            </a:r>
          </a:p>
        </p:txBody>
      </p:sp>
    </p:spTree>
    <p:extLst>
      <p:ext uri="{BB962C8B-B14F-4D97-AF65-F5344CB8AC3E}">
        <p14:creationId xmlns:p14="http://schemas.microsoft.com/office/powerpoint/2010/main" val="1625631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1E6657-7952-5D14-44BA-768D7BB4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1938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HPV</a:t>
            </a:r>
          </a:p>
        </p:txBody>
      </p:sp>
      <p:sp>
        <p:nvSpPr>
          <p:cNvPr id="80" name="Right Triangle 79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C253E-D16C-3414-5AC7-E3A6E2AC3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9" y="2886116"/>
            <a:ext cx="4927425" cy="324593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Ubiquitous: &gt; 80% of Americans will have an HPV infection in their lifetime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Linked to 6 different cancers ~ 35K diagnosed each year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Males vs females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~1% of individuals with a high-risk HPV  infection develop cancer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No visible oral signs of infection</a:t>
            </a:r>
            <a:endParaRPr lang="en-US"/>
          </a:p>
          <a:p>
            <a:pPr>
              <a:lnSpc>
                <a:spcPct val="100000"/>
              </a:lnSpc>
            </a:pPr>
            <a:endParaRPr lang="en-US"/>
          </a:p>
        </p:txBody>
      </p:sp>
      <p:pic>
        <p:nvPicPr>
          <p:cNvPr id="5" name="Content Placeholder 4" descr="7 Things You Probably Don't Know About HPV">
            <a:extLst>
              <a:ext uri="{FF2B5EF4-FFF2-40B4-BE49-F238E27FC236}">
                <a16:creationId xmlns:a16="http://schemas.microsoft.com/office/drawing/2014/main" id="{38FEE405-D1FA-BE23-6DBB-4A986F4198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 r="23555" b="-2"/>
          <a:stretch/>
        </p:blipFill>
        <p:spPr bwMode="auto"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853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F14D45BF-E397-40C0-AFE3-A4149E60E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5F4CD44-7930-4EB8-9A74-8D2F9E636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F1268F0-44F7-4AC9-A3E6-9527C22F3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880B23C-29A4-4D11-8671-EE46FECE7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C2CF28E-44F6-4983-9729-A705B8709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B11666B-80E2-4F7D-9613-17A65CBC1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ABFAC7C-C1E8-4988-864D-3B05D3006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2EE5A4C-9245-46EB-B145-8FDFBE6E1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BFEDEDB-B657-4E62-9962-28BF5412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65EFAA5-5243-4FE8-819B-80D4995BB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F92E633-809E-4E07-965A-F2F9EDCF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0DE1690-3F94-4C79-9357-6653BEEF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529D5DF-1A9E-4690-B016-03FB1E72D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F8E2D2-E88C-4F73-A660-D2B76298C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37BF3BB-FE7A-410E-AA57-73485A775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EC5EB5-F6E1-441C-AB44-799A5DF1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D6F199F-9E76-4C7E-9DF6-20EE550DF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91704E7-976B-4FE0-9381-8EB7818E7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75603A9-61D4-4172-AF77-7A7CE408A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73C1AA7-2357-41A1-A057-FA2D44DAD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0024205-8F58-4C8D-BE50-35E40091B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737BEEA-3398-4C1B-AB48-E7173325C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5EE29AB-4E85-418B-A6D3-3E7B40185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ADE2BEB-6A23-4DFC-9A4E-E44F3CA9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ECE8D73-51C6-4818-8BD9-9202BBA0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EA7AA7F-CD9D-4820-B463-7B9CFEC8E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1618CA6-513B-458C-89C1-1FE15F1F4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BACA43-902B-4444-95CB-5165D5483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8A07376-1103-43DD-A6D6-D7BAF6F00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FCEA8A1-BC0E-4221-B9E5-3D3C7BA2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55D27E5-DFE1-4EE8-B982-0A3922359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FD07B27-85E5-4F3B-B432-CDBDC0F6E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B78179E-DE7D-4A30-9BDC-05D7AE21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07E3C0EF-2D2A-42BA-B4E2-76E2B1FC5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31539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B3F37-DB56-83D5-66FA-3F05DBED0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0"/>
            <a:ext cx="3428812" cy="5436630"/>
          </a:xfrm>
        </p:spPr>
        <p:txBody>
          <a:bodyPr anchor="ctr">
            <a:normAutofit/>
          </a:bodyPr>
          <a:lstStyle/>
          <a:p>
            <a:r>
              <a:rPr lang="en-US" dirty="0"/>
              <a:t>Prevention-the Cancer Shot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4F15520-4C51-57B8-DFC6-4C78B28155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539956"/>
              </p:ext>
            </p:extLst>
          </p:nvPr>
        </p:nvGraphicFramePr>
        <p:xfrm>
          <a:off x="5103282" y="170170"/>
          <a:ext cx="6879517" cy="597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0093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Right Triangle 129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19EC7B8-C390-4F1B-8960-E6D324510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CEE1CC1-2CD0-4957-8A12-48FA80C0C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4901FEB-A7C2-457B-A124-AD433B041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76048A8-79AA-454C-BD3E-3004F7426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7B51975-25FE-4328-9815-2AA302F28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440B47E-6D3E-4978-B887-B53DA0BFF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D94D0A1-D760-40DE-B758-008B93D58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9E590CB-0538-40D7-9CAC-1BBD39CC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D7C67DA-B2AA-46E2-8065-1F862A6F7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C0C2ED54-1B65-4F4A-B14B-41FC05B37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AE5BBBC-F576-4D54-BF67-C00BB1F4F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0D490E7-12F8-40DC-A9C1-D119667EE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855383-9F21-4BDA-8FCA-22AF3D69F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C3E600C-E08A-418E-B30E-2B0FC15DF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E980D58F-BD3F-4B47-9BD2-888B0D9D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3544818-9B28-4A71-8D7B-80727A532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01FFBC7-035F-48C5-91FA-4A4973FC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6195BC5-BB4E-4F3F-8378-0B308B425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02404171-AF5C-4FA1-9D4E-DCF75562B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AD45A86-9385-473D-9DBF-565E0A94A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DBA5A228-913F-4D4F-AB25-537293624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87E8BFE-D92E-4EB3-ADD1-FB75CAA68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08756FCD-8335-4089-B4EE-13D629E53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A9707D7B-937E-4DC3-87BA-B7B704268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AB1A72DC-3F29-4488-9051-C21E1CBB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956DAD76-815C-4F16-98CF-8E8BE1965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1AF2F8C5-6691-4EBD-B42E-4B17DF1ED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D32ED14D-1C00-41C8-849C-030A1434E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62F296F5-9867-45CA-BF0A-EF216F6A8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53B72471-9DB5-428B-AF52-E11E03B9F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B8656B49-5277-4610-BD7B-F5D98170B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F1A47399-8F78-4DB1-BD21-1166BCB26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Right Triangle 166">
            <a:extLst>
              <a:ext uri="{FF2B5EF4-FFF2-40B4-BE49-F238E27FC236}">
                <a16:creationId xmlns:a16="http://schemas.microsoft.com/office/drawing/2014/main" id="{F952A221-69C2-46B3-890D-354CA5961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810332" y="-28672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20437-66EC-D462-6CAD-207B995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1" y="722904"/>
            <a:ext cx="9821130" cy="10759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/>
              <a:t>Cervical Cancer-A Success Story</a:t>
            </a:r>
          </a:p>
        </p:txBody>
      </p:sp>
      <p:pic>
        <p:nvPicPr>
          <p:cNvPr id="7" name="Content Placeholder 6" descr="A graph and chart of cancer&#10;&#10;AI-generated content may be incorrect.">
            <a:extLst>
              <a:ext uri="{FF2B5EF4-FFF2-40B4-BE49-F238E27FC236}">
                <a16:creationId xmlns:a16="http://schemas.microsoft.com/office/drawing/2014/main" id="{ED40C273-6F7D-093E-BF1C-C581F6259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10" y="2339975"/>
            <a:ext cx="6610606" cy="3563938"/>
          </a:xfrm>
        </p:spPr>
      </p:pic>
    </p:spTree>
    <p:extLst>
      <p:ext uri="{BB962C8B-B14F-4D97-AF65-F5344CB8AC3E}">
        <p14:creationId xmlns:p14="http://schemas.microsoft.com/office/powerpoint/2010/main" val="887085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591A4A5-C00F-4B45-9735-FD2841BF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A16FDB6-C8B8-4BB9-B5F6-C9E7D154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65D67BC-2831-45D1-804D-2B848B7FF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54059-39EC-48CC-B948-9EE6B0551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F3E0572-7D5E-4FAA-B67C-23A9C6D71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C5F1231-CF22-4258-B764-592B6CB8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B2C5387-42A2-4464-BF18-E70B0227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926F39D-AFC8-4FF6-9211-84AA77717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D812696-9AF7-4D2B-A041-80C015F3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E6CB557-1E5B-4D2D-9330-8EB4AF730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03A4B30-3A15-4294-9BED-E7317857F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E7B8343-CDF9-4023-9FBF-F4ADE60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BB30BD5-639D-4F53-BC6C-2A8D0FFFE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D7E1947-04B8-4F0B-9E3C-FC4E26D6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3EDB6D6-D309-48D4-87F4-AAED7C57C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F2E163F-B043-43B7-85CE-36F2136B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F6CB03C-E3B1-4D22-ABA3-986CC09FB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9B41E31-EE5F-423F-8B88-3B56009A3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59D4FE6-B271-4427-8273-0B80EF136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F7D26D0-83A1-41B0-82E3-FB5D3E9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7E47C02-EBB8-4368-815C-FEDA2336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E61DA55-8618-4048-A65A-41E072D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DFC058B-6608-4509-92E1-D4D0D5BD5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E3652A3-36D6-4E0C-B7FB-52CD69E9C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BF82BE6-B2D5-4FA1-98B4-1E0072C39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ECA553C-C7B8-4353-BC4C-D622087D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F802227-5CA9-40B4-870E-495C7899C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1A19F9E-BB49-4808-8481-77F848C2F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53A57BE-F139-4C31-8201-477E20DD2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9F800EC-2D85-47C7-BFB8-B146DD929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478BA6D-3F48-40B1-8227-830029B6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21E6C45-0A76-456E-BDD6-3DCB66126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ight Triangle 92">
            <a:extLst>
              <a:ext uri="{FF2B5EF4-FFF2-40B4-BE49-F238E27FC236}">
                <a16:creationId xmlns:a16="http://schemas.microsoft.com/office/drawing/2014/main" id="{3C541D4F-11C2-4F36-B2A3-AB9028F2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0590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EC881-17B7-AD2C-FB4E-883CE562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4038652" cy="1881178"/>
          </a:xfrm>
        </p:spPr>
        <p:txBody>
          <a:bodyPr>
            <a:normAutofit/>
          </a:bodyPr>
          <a:lstStyle/>
          <a:p>
            <a:r>
              <a:rPr lang="en-US"/>
              <a:t>Prevention-the Cancer Shot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8A7ED-410F-55A9-E93F-FBB12F52A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7"/>
            <a:ext cx="4038652" cy="32768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Messaging very important!	</a:t>
            </a:r>
          </a:p>
          <a:p>
            <a:pPr>
              <a:lnSpc>
                <a:spcPct val="100000"/>
              </a:lnSpc>
            </a:pPr>
            <a:r>
              <a:rPr lang="en-US" sz="1100" dirty="0"/>
              <a:t>Be creative</a:t>
            </a:r>
          </a:p>
          <a:p>
            <a:pPr lvl="1">
              <a:lnSpc>
                <a:spcPct val="100000"/>
              </a:lnSpc>
            </a:pPr>
            <a:r>
              <a:rPr lang="en-US" sz="1100" dirty="0"/>
              <a:t>MCF funded dental pilot</a:t>
            </a:r>
          </a:p>
          <a:p>
            <a:pPr>
              <a:lnSpc>
                <a:spcPct val="100000"/>
              </a:lnSpc>
            </a:pPr>
            <a:r>
              <a:rPr lang="en-US" sz="1100" dirty="0"/>
              <a:t>Benefits of starting vaccine series at age 9</a:t>
            </a:r>
          </a:p>
          <a:p>
            <a:pPr lvl="1">
              <a:lnSpc>
                <a:spcPct val="100000"/>
              </a:lnSpc>
            </a:pPr>
            <a:r>
              <a:rPr lang="en-US" sz="1100" dirty="0"/>
              <a:t>Finish series</a:t>
            </a:r>
          </a:p>
          <a:p>
            <a:pPr lvl="1">
              <a:lnSpc>
                <a:spcPct val="100000"/>
              </a:lnSpc>
            </a:pPr>
            <a:r>
              <a:rPr lang="en-US" sz="1100" dirty="0"/>
              <a:t>Better immune response</a:t>
            </a:r>
          </a:p>
          <a:p>
            <a:pPr lvl="1">
              <a:lnSpc>
                <a:spcPct val="100000"/>
              </a:lnSpc>
            </a:pPr>
            <a:r>
              <a:rPr lang="en-US" sz="1100" dirty="0"/>
              <a:t>Fewer # of shots needed</a:t>
            </a:r>
          </a:p>
          <a:p>
            <a:pPr>
              <a:lnSpc>
                <a:spcPct val="100000"/>
              </a:lnSpc>
            </a:pPr>
            <a:r>
              <a:rPr lang="en-US" sz="1100" b="1" dirty="0"/>
              <a:t>&gt;90% of HPV cancers prevented</a:t>
            </a:r>
          </a:p>
          <a:p>
            <a:pPr>
              <a:lnSpc>
                <a:spcPct val="100000"/>
              </a:lnSpc>
            </a:pPr>
            <a:r>
              <a:rPr lang="en-US" sz="1100" dirty="0"/>
              <a:t>Maine 66% vs 61% completion rate by age 13 (2022 data)</a:t>
            </a:r>
          </a:p>
          <a:p>
            <a:pPr>
              <a:lnSpc>
                <a:spcPct val="100000"/>
              </a:lnSpc>
            </a:pPr>
            <a:r>
              <a:rPr lang="en-US" sz="1100" dirty="0"/>
              <a:t>Safe.  No impacts on fertility				</a:t>
            </a:r>
            <a:r>
              <a:rPr lang="en-US" sz="1000" dirty="0"/>
              <a:t>HPV Vaccination: Just the Facts                   		from ACS</a:t>
            </a:r>
          </a:p>
        </p:txBody>
      </p:sp>
      <p:pic>
        <p:nvPicPr>
          <p:cNvPr id="5" name="Picture 4" descr="A group of people with different colored characters&#10;&#10;AI-generated content may be incorrect.">
            <a:extLst>
              <a:ext uri="{FF2B5EF4-FFF2-40B4-BE49-F238E27FC236}">
                <a16:creationId xmlns:a16="http://schemas.microsoft.com/office/drawing/2014/main" id="{0F899B62-A140-FBC4-6F68-439D0C31F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33" y="1027831"/>
            <a:ext cx="6401443" cy="48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85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8" name="Rectangle 157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FB7A4C9-92CD-44D3-A28C-FA35567A9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6A0B86B-E5EF-4C51-B73A-A72785A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B28325C5-8310-4D23-B08F-74CD90E13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4BE24A6-CB18-43D8-A955-7A58E56A6D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90E549F-E66C-4639-8216-4DB579766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E32D53E2-5427-44D7-90B2-B51D61398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EF7F2D63-B189-47CB-BCBA-06F99730A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6D23A140-3CAD-4933-988D-8A11B94F3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9410EC65-0AB7-4EB5-9FD1-9781DDEC5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9AB4B2E0-F6F4-4605-8A70-1EC201401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0CBBB60-6409-4C10-A9AD-DFE815933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4A1C4D2-346C-4562-9B1C-0DF21AA31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9FC6324E-B1C3-40D9-9D58-1A1671A53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31307B7-2B8E-42C8-8DC0-B24B63021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DAD637B-3870-4191-9D4A-4FBA8707E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211E9181-21F5-407D-B7B8-764C9137D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8262C9F-5298-4F8D-8FC8-28A2E8371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CC8A1B5C-3C6B-45F6-AC1C-82A3E934D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86AF6588-0730-4D45-AF19-1655AFFD9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4862BC1-DD1E-4786-BD5C-270D7DCFA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748CD048-7F9C-418A-9F39-9C140BF37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9E062D0-55D1-418A-9BDB-308FD770B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21794E89-09BF-4BFA-8CB0-E66983657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7949DB15-C4FA-4634-B6DD-6C9EF1424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C1CA597-C684-4685-831F-816D17D73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DF626A90-4A74-41FA-A4D2-30E16164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A97012B9-C53C-47B9-809C-EC0E79839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BADA3DCC-1755-48A1-8AE0-9EDE3228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CC6A4BA0-7434-42B8-B04D-AC831B85F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F3FA5CC-6091-4DB0-9B9A-81F9572FD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6A4CE318-4D10-46AE-B51B-22B2B0CC1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59119ED3-C89C-4B2F-B7A4-F3B45A6EC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94F86C-4F6B-1D8D-B7AF-01F2327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0"/>
            <a:ext cx="3428812" cy="5436630"/>
          </a:xfrm>
        </p:spPr>
        <p:txBody>
          <a:bodyPr anchor="ctr">
            <a:normAutofit/>
          </a:bodyPr>
          <a:lstStyle/>
          <a:p>
            <a:r>
              <a:rPr lang="en-US" dirty="0"/>
              <a:t>Survivorship Implications</a:t>
            </a:r>
          </a:p>
        </p:txBody>
      </p:sp>
      <p:graphicFrame>
        <p:nvGraphicFramePr>
          <p:cNvPr id="49" name="Content Placeholder 2">
            <a:extLst>
              <a:ext uri="{FF2B5EF4-FFF2-40B4-BE49-F238E27FC236}">
                <a16:creationId xmlns:a16="http://schemas.microsoft.com/office/drawing/2014/main" id="{C870050F-9F40-A8EA-33F6-51E5322C14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759591"/>
              </p:ext>
            </p:extLst>
          </p:nvPr>
        </p:nvGraphicFramePr>
        <p:xfrm>
          <a:off x="5103282" y="170170"/>
          <a:ext cx="6879517" cy="597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64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Right Triangle 117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0297160-077C-4B0C-9F1E-6519CEDB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1F77CDE-CC8E-40E6-8745-8D7CB6208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83FCA172-142C-4352-A938-33B43EC3B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53BB53B-6660-4F6B-8C3C-4EAA148CF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21D1E67-3038-4399-8F14-244731FAE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9A17FB9-5481-4E6D-A157-C4A1D8F29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B5B4D4B-6074-48B5-B7D7-5B22BDC2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FE68CF5-4975-4F0E-98F8-E40F12E8F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63AD0D6-BFAB-41EE-A0DD-BFEB6844D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A7EA9615-8E94-4E0C-BAF0-C52132326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6A76D71-0BE7-402F-BF24-CB0154E2A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B18C09B-8FB5-4D88-B4FF-2090E781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3A06FA18-2473-40B2-8AE0-DEDDC5E9A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187746C-FE57-4160-B924-6B283B332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7337AAE-EB93-4FBD-9904-036641260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6FA7169-C5DB-4F02-935F-AA39EDA4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4195B93-DBB3-4197-8D91-A786D4753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F2FF9EB-46CC-4A22-AF8A-9D11BC966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631DADE-538C-4EA4-9D90-3AED82E01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35A7E2F-77A0-48A1-A881-1A12940D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AC39BAD-DB08-4260-BCE5-4E1FB09A4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68F31ED-A97B-4A9A-9F56-221FFB7A3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362574E-3A61-4C31-915F-F541B7BE0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132BD431-3E1E-4528-AC59-5A23CE4C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DE7131F-209C-4427-96DA-26E0E973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3283DFDB-6A1C-41B8-B590-96606469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DA3D6B3-30E3-4C45-A709-4F775DB84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F481924-9C4A-4A91-8AB4-D796F33D7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3787DCF-DA69-4379-94AB-C361DF326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53DC9D9-196D-4C02-982F-935945BD5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E2AF9976-A85B-4FAC-ACA0-7B4F06D18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FD38ACD-F4A1-4970-BE99-87B0A0482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Right Triangle 154">
            <a:extLst>
              <a:ext uri="{FF2B5EF4-FFF2-40B4-BE49-F238E27FC236}">
                <a16:creationId xmlns:a16="http://schemas.microsoft.com/office/drawing/2014/main" id="{429C64BC-8915-422E-9361-EE04C48F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261028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8EBE01-A63B-FA40-6F7B-FF825FAAD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3930417" cy="247977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/>
              <a:t>Colorectal Cancer (CRC)</a:t>
            </a:r>
          </a:p>
        </p:txBody>
      </p:sp>
      <p:pic>
        <p:nvPicPr>
          <p:cNvPr id="5" name="Content Placeholder 4" descr="A graph of colorectal cancer&#10;&#10;AI-generated content may be incorrect.">
            <a:extLst>
              <a:ext uri="{FF2B5EF4-FFF2-40B4-BE49-F238E27FC236}">
                <a16:creationId xmlns:a16="http://schemas.microsoft.com/office/drawing/2014/main" id="{D4134097-B19F-61A2-C9FB-C37C34E99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40" y="1669681"/>
            <a:ext cx="6382411" cy="35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57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CE9A27-E3D6-0541-9487-F55F65C9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1"/>
            <a:ext cx="4927425" cy="1938525"/>
          </a:xfrm>
        </p:spPr>
        <p:txBody>
          <a:bodyPr>
            <a:normAutofit/>
          </a:bodyPr>
          <a:lstStyle/>
          <a:p>
            <a:r>
              <a:rPr lang="en-US"/>
              <a:t>Risk Factors</a:t>
            </a:r>
            <a:endParaRPr lang="en-US" dirty="0"/>
          </a:p>
        </p:txBody>
      </p:sp>
      <p:pic>
        <p:nvPicPr>
          <p:cNvPr id="5" name="Picture 4" descr="A human digestive system with labels&#10;&#10;AI-generated content may be incorrect.">
            <a:extLst>
              <a:ext uri="{FF2B5EF4-FFF2-40B4-BE49-F238E27FC236}">
                <a16:creationId xmlns:a16="http://schemas.microsoft.com/office/drawing/2014/main" id="{D5E2715D-F5D5-5133-EBD2-EDF38BB25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3" r="29355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1" name="Right Triangle 100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0E3FC-EFBC-C948-BE3C-73B48998D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653" y="2886116"/>
            <a:ext cx="4927425" cy="3245931"/>
          </a:xfrm>
        </p:spPr>
        <p:txBody>
          <a:bodyPr>
            <a:normAutofit/>
          </a:bodyPr>
          <a:lstStyle/>
          <a:p>
            <a:r>
              <a:rPr lang="en-US"/>
              <a:t>Physical inactivity</a:t>
            </a:r>
          </a:p>
          <a:p>
            <a:r>
              <a:rPr lang="en-US"/>
              <a:t>Unhealthy nutrition</a:t>
            </a:r>
          </a:p>
          <a:p>
            <a:r>
              <a:rPr lang="en-US"/>
              <a:t>Obesity</a:t>
            </a:r>
          </a:p>
          <a:p>
            <a:r>
              <a:rPr lang="en-US"/>
              <a:t>Smoking</a:t>
            </a:r>
          </a:p>
          <a:p>
            <a:r>
              <a:rPr lang="en-US"/>
              <a:t>Alcohol consumption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08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46" name="Group 11345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347" name="Straight Connector 11346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8" name="Straight Connector 11347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9" name="Straight Connector 11348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0" name="Straight Connector 11349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1" name="Straight Connector 11350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2" name="Straight Connector 11351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3" name="Straight Connector 11352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4" name="Straight Connector 11353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5" name="Straight Connector 11354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6" name="Straight Connector 11355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7" name="Straight Connector 11356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8" name="Straight Connector 11357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9" name="Straight Connector 11358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0" name="Straight Connector 11359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1" name="Straight Connector 11360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2" name="Straight Connector 11361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3" name="Straight Connector 11362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4" name="Straight Connector 11363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5" name="Straight Connector 11364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6" name="Straight Connector 11365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7" name="Straight Connector 11366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8" name="Straight Connector 11367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9" name="Straight Connector 11368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0" name="Straight Connector 11369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1" name="Straight Connector 11370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2" name="Straight Connector 11371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3" name="Straight Connector 11372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4" name="Straight Connector 11373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5" name="Straight Connector 11374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6" name="Straight Connector 11375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7" name="Straight Connector 11376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79" name="Right Triangle 1137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381" name="Rectangle 11380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383" name="Group 11382">
            <a:extLst>
              <a:ext uri="{FF2B5EF4-FFF2-40B4-BE49-F238E27FC236}">
                <a16:creationId xmlns:a16="http://schemas.microsoft.com/office/drawing/2014/main" id="{A0297160-077C-4B0C-9F1E-6519CEDB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384" name="Straight Connector 11383">
              <a:extLst>
                <a:ext uri="{FF2B5EF4-FFF2-40B4-BE49-F238E27FC236}">
                  <a16:creationId xmlns:a16="http://schemas.microsoft.com/office/drawing/2014/main" id="{31F77CDE-CC8E-40E6-8745-8D7CB6208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5" name="Straight Connector 11384">
              <a:extLst>
                <a:ext uri="{FF2B5EF4-FFF2-40B4-BE49-F238E27FC236}">
                  <a16:creationId xmlns:a16="http://schemas.microsoft.com/office/drawing/2014/main" id="{83FCA172-142C-4352-A938-33B43EC3B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6" name="Straight Connector 11385">
              <a:extLst>
                <a:ext uri="{FF2B5EF4-FFF2-40B4-BE49-F238E27FC236}">
                  <a16:creationId xmlns:a16="http://schemas.microsoft.com/office/drawing/2014/main" id="{253BB53B-6660-4F6B-8C3C-4EAA148CF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7" name="Straight Connector 11386">
              <a:extLst>
                <a:ext uri="{FF2B5EF4-FFF2-40B4-BE49-F238E27FC236}">
                  <a16:creationId xmlns:a16="http://schemas.microsoft.com/office/drawing/2014/main" id="{921D1E67-3038-4399-8F14-244731FAE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8" name="Straight Connector 11387">
              <a:extLst>
                <a:ext uri="{FF2B5EF4-FFF2-40B4-BE49-F238E27FC236}">
                  <a16:creationId xmlns:a16="http://schemas.microsoft.com/office/drawing/2014/main" id="{B9A17FB9-5481-4E6D-A157-C4A1D8F29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9" name="Straight Connector 11388">
              <a:extLst>
                <a:ext uri="{FF2B5EF4-FFF2-40B4-BE49-F238E27FC236}">
                  <a16:creationId xmlns:a16="http://schemas.microsoft.com/office/drawing/2014/main" id="{9B5B4D4B-6074-48B5-B7D7-5B22BDC2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0" name="Straight Connector 11389">
              <a:extLst>
                <a:ext uri="{FF2B5EF4-FFF2-40B4-BE49-F238E27FC236}">
                  <a16:creationId xmlns:a16="http://schemas.microsoft.com/office/drawing/2014/main" id="{DFE68CF5-4975-4F0E-98F8-E40F12E8F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1" name="Straight Connector 11390">
              <a:extLst>
                <a:ext uri="{FF2B5EF4-FFF2-40B4-BE49-F238E27FC236}">
                  <a16:creationId xmlns:a16="http://schemas.microsoft.com/office/drawing/2014/main" id="{B63AD0D6-BFAB-41EE-A0DD-BFEB6844D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2" name="Straight Connector 11391">
              <a:extLst>
                <a:ext uri="{FF2B5EF4-FFF2-40B4-BE49-F238E27FC236}">
                  <a16:creationId xmlns:a16="http://schemas.microsoft.com/office/drawing/2014/main" id="{A7EA9615-8E94-4E0C-BAF0-C52132326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3" name="Straight Connector 11392">
              <a:extLst>
                <a:ext uri="{FF2B5EF4-FFF2-40B4-BE49-F238E27FC236}">
                  <a16:creationId xmlns:a16="http://schemas.microsoft.com/office/drawing/2014/main" id="{96A76D71-0BE7-402F-BF24-CB0154E2A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4" name="Straight Connector 11393">
              <a:extLst>
                <a:ext uri="{FF2B5EF4-FFF2-40B4-BE49-F238E27FC236}">
                  <a16:creationId xmlns:a16="http://schemas.microsoft.com/office/drawing/2014/main" id="{8B18C09B-8FB5-4D88-B4FF-2090E781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5" name="Straight Connector 11394">
              <a:extLst>
                <a:ext uri="{FF2B5EF4-FFF2-40B4-BE49-F238E27FC236}">
                  <a16:creationId xmlns:a16="http://schemas.microsoft.com/office/drawing/2014/main" id="{3A06FA18-2473-40B2-8AE0-DEDDC5E9A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6" name="Straight Connector 11395">
              <a:extLst>
                <a:ext uri="{FF2B5EF4-FFF2-40B4-BE49-F238E27FC236}">
                  <a16:creationId xmlns:a16="http://schemas.microsoft.com/office/drawing/2014/main" id="{F187746C-FE57-4160-B924-6B283B332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7" name="Straight Connector 11396">
              <a:extLst>
                <a:ext uri="{FF2B5EF4-FFF2-40B4-BE49-F238E27FC236}">
                  <a16:creationId xmlns:a16="http://schemas.microsoft.com/office/drawing/2014/main" id="{D7337AAE-EB93-4FBD-9904-036641260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8" name="Straight Connector 11397">
              <a:extLst>
                <a:ext uri="{FF2B5EF4-FFF2-40B4-BE49-F238E27FC236}">
                  <a16:creationId xmlns:a16="http://schemas.microsoft.com/office/drawing/2014/main" id="{D6FA7169-C5DB-4F02-935F-AA39EDA4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9" name="Straight Connector 11398">
              <a:extLst>
                <a:ext uri="{FF2B5EF4-FFF2-40B4-BE49-F238E27FC236}">
                  <a16:creationId xmlns:a16="http://schemas.microsoft.com/office/drawing/2014/main" id="{A4195B93-DBB3-4197-8D91-A786D4753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0" name="Straight Connector 11399">
              <a:extLst>
                <a:ext uri="{FF2B5EF4-FFF2-40B4-BE49-F238E27FC236}">
                  <a16:creationId xmlns:a16="http://schemas.microsoft.com/office/drawing/2014/main" id="{3F2FF9EB-46CC-4A22-AF8A-9D11BC966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1" name="Straight Connector 11400">
              <a:extLst>
                <a:ext uri="{FF2B5EF4-FFF2-40B4-BE49-F238E27FC236}">
                  <a16:creationId xmlns:a16="http://schemas.microsoft.com/office/drawing/2014/main" id="{2631DADE-538C-4EA4-9D90-3AED82E01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2" name="Straight Connector 11401">
              <a:extLst>
                <a:ext uri="{FF2B5EF4-FFF2-40B4-BE49-F238E27FC236}">
                  <a16:creationId xmlns:a16="http://schemas.microsoft.com/office/drawing/2014/main" id="{035A7E2F-77A0-48A1-A881-1A12940D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3" name="Straight Connector 11402">
              <a:extLst>
                <a:ext uri="{FF2B5EF4-FFF2-40B4-BE49-F238E27FC236}">
                  <a16:creationId xmlns:a16="http://schemas.microsoft.com/office/drawing/2014/main" id="{5AC39BAD-DB08-4260-BCE5-4E1FB09A4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4" name="Straight Connector 11403">
              <a:extLst>
                <a:ext uri="{FF2B5EF4-FFF2-40B4-BE49-F238E27FC236}">
                  <a16:creationId xmlns:a16="http://schemas.microsoft.com/office/drawing/2014/main" id="{468F31ED-A97B-4A9A-9F56-221FFB7A3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5" name="Straight Connector 11404">
              <a:extLst>
                <a:ext uri="{FF2B5EF4-FFF2-40B4-BE49-F238E27FC236}">
                  <a16:creationId xmlns:a16="http://schemas.microsoft.com/office/drawing/2014/main" id="{F362574E-3A61-4C31-915F-F541B7BE0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6" name="Straight Connector 11405">
              <a:extLst>
                <a:ext uri="{FF2B5EF4-FFF2-40B4-BE49-F238E27FC236}">
                  <a16:creationId xmlns:a16="http://schemas.microsoft.com/office/drawing/2014/main" id="{132BD431-3E1E-4528-AC59-5A23CE4C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7" name="Straight Connector 11406">
              <a:extLst>
                <a:ext uri="{FF2B5EF4-FFF2-40B4-BE49-F238E27FC236}">
                  <a16:creationId xmlns:a16="http://schemas.microsoft.com/office/drawing/2014/main" id="{7DE7131F-209C-4427-96DA-26E0E973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8" name="Straight Connector 11407">
              <a:extLst>
                <a:ext uri="{FF2B5EF4-FFF2-40B4-BE49-F238E27FC236}">
                  <a16:creationId xmlns:a16="http://schemas.microsoft.com/office/drawing/2014/main" id="{3283DFDB-6A1C-41B8-B590-96606469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9" name="Straight Connector 11408">
              <a:extLst>
                <a:ext uri="{FF2B5EF4-FFF2-40B4-BE49-F238E27FC236}">
                  <a16:creationId xmlns:a16="http://schemas.microsoft.com/office/drawing/2014/main" id="{1DA3D6B3-30E3-4C45-A709-4F775DB84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0" name="Straight Connector 11409">
              <a:extLst>
                <a:ext uri="{FF2B5EF4-FFF2-40B4-BE49-F238E27FC236}">
                  <a16:creationId xmlns:a16="http://schemas.microsoft.com/office/drawing/2014/main" id="{8F481924-9C4A-4A91-8AB4-D796F33D7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1" name="Straight Connector 11410">
              <a:extLst>
                <a:ext uri="{FF2B5EF4-FFF2-40B4-BE49-F238E27FC236}">
                  <a16:creationId xmlns:a16="http://schemas.microsoft.com/office/drawing/2014/main" id="{53787DCF-DA69-4379-94AB-C361DF326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2" name="Straight Connector 11411">
              <a:extLst>
                <a:ext uri="{FF2B5EF4-FFF2-40B4-BE49-F238E27FC236}">
                  <a16:creationId xmlns:a16="http://schemas.microsoft.com/office/drawing/2014/main" id="{753DC9D9-196D-4C02-982F-935945BD5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3" name="Straight Connector 11412">
              <a:extLst>
                <a:ext uri="{FF2B5EF4-FFF2-40B4-BE49-F238E27FC236}">
                  <a16:creationId xmlns:a16="http://schemas.microsoft.com/office/drawing/2014/main" id="{E2AF9976-A85B-4FAC-ACA0-7B4F06D18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4" name="Straight Connector 11413">
              <a:extLst>
                <a:ext uri="{FF2B5EF4-FFF2-40B4-BE49-F238E27FC236}">
                  <a16:creationId xmlns:a16="http://schemas.microsoft.com/office/drawing/2014/main" id="{BFD38ACD-F4A1-4970-BE99-87B0A0482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16" name="Right Triangle 11415">
            <a:extLst>
              <a:ext uri="{FF2B5EF4-FFF2-40B4-BE49-F238E27FC236}">
                <a16:creationId xmlns:a16="http://schemas.microsoft.com/office/drawing/2014/main" id="{429C64BC-8915-422E-9361-EE04C48F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261028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71651-6C1C-2387-C73C-D0E54C93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3930417" cy="24797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Healthy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1730A-B0F3-7EFC-9283-FE71AFF34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3428997"/>
            <a:ext cx="3930417" cy="230663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150-300 minutes of moderate intensity or 75-150 minutes of vigorous intensity each week</a:t>
            </a:r>
          </a:p>
        </p:txBody>
      </p:sp>
      <p:pic>
        <p:nvPicPr>
          <p:cNvPr id="11266" name="Picture 2" descr="Physical Activity and Cancer | Physical Activity Basics | CDC">
            <a:extLst>
              <a:ext uri="{FF2B5EF4-FFF2-40B4-BE49-F238E27FC236}">
                <a16:creationId xmlns:a16="http://schemas.microsoft.com/office/drawing/2014/main" id="{D32F4385-65AC-477B-3DB7-41848F1D52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6340" y="1629790"/>
            <a:ext cx="6382411" cy="35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987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DEB7-C57D-3803-D184-D8A2DE7C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Cancer Incidence and Mortality</a:t>
            </a:r>
            <a:br>
              <a:rPr lang="en-US" dirty="0"/>
            </a:br>
            <a:r>
              <a:rPr lang="en-US" dirty="0"/>
              <a:t>Maine vs. </a:t>
            </a:r>
            <a:r>
              <a:rPr lang="en-US"/>
              <a:t>US</a:t>
            </a:r>
          </a:p>
        </p:txBody>
      </p:sp>
      <p:pic>
        <p:nvPicPr>
          <p:cNvPr id="6" name="Content Placeholder 5" descr="A screenshot of a graph&#10;&#10;AI-generated content may be incorrect.">
            <a:extLst>
              <a:ext uri="{FF2B5EF4-FFF2-40B4-BE49-F238E27FC236}">
                <a16:creationId xmlns:a16="http://schemas.microsoft.com/office/drawing/2014/main" id="{6B304F98-1BE2-3787-B4B7-B3836D0CA0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3" y="2405768"/>
            <a:ext cx="5010150" cy="3154538"/>
          </a:xfrm>
        </p:spPr>
      </p:pic>
      <p:pic>
        <p:nvPicPr>
          <p:cNvPr id="8" name="Content Placeholder 7" descr="A screenshot of a graph&#10;&#10;AI-generated content may be incorrect.">
            <a:extLst>
              <a:ext uri="{FF2B5EF4-FFF2-40B4-BE49-F238E27FC236}">
                <a16:creationId xmlns:a16="http://schemas.microsoft.com/office/drawing/2014/main" id="{0048C26C-5BED-33F6-F0A4-318D8337BB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63" y="2387776"/>
            <a:ext cx="5067300" cy="3190522"/>
          </a:xfrm>
        </p:spPr>
      </p:pic>
    </p:spTree>
    <p:extLst>
      <p:ext uri="{BB962C8B-B14F-4D97-AF65-F5344CB8AC3E}">
        <p14:creationId xmlns:p14="http://schemas.microsoft.com/office/powerpoint/2010/main" val="2771451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9" name="Group 1331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320" name="Straight Connector 1331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1" name="Straight Connector 1332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2" name="Straight Connector 1332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3" name="Straight Connector 1332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4" name="Straight Connector 1332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5" name="Straight Connector 1332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6" name="Straight Connector 13325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7" name="Straight Connector 13326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8" name="Straight Connector 13327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9" name="Straight Connector 13328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0" name="Straight Connector 13329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1" name="Straight Connector 13330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2" name="Straight Connector 13331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3" name="Straight Connector 13332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4" name="Straight Connector 13333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5" name="Straight Connector 13334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6" name="Straight Connector 13335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7" name="Straight Connector 13336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8" name="Straight Connector 13337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9" name="Straight Connector 13338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40" name="Straight Connector 13339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41" name="Straight Connector 13340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42" name="Straight Connector 13341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43" name="Straight Connector 13342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44" name="Straight Connector 13343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45" name="Straight Connector 13344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46" name="Straight Connector 13345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47" name="Straight Connector 13346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48" name="Straight Connector 13347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49" name="Straight Connector 13348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50" name="Straight Connector 13349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52" name="Right Triangle 13351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354" name="Rectangle 13353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356" name="Group 13355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357" name="Straight Connector 13356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58" name="Straight Connector 13357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59" name="Straight Connector 13358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0" name="Straight Connector 13359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1" name="Straight Connector 13360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2" name="Straight Connector 13361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3" name="Straight Connector 13362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4" name="Straight Connector 13363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5" name="Straight Connector 13364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6" name="Straight Connector 13365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7" name="Straight Connector 13366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8" name="Straight Connector 13367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9" name="Straight Connector 13368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0" name="Straight Connector 13369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1" name="Straight Connector 13370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2" name="Straight Connector 13371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3" name="Straight Connector 13372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4" name="Straight Connector 13373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5" name="Straight Connector 13374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6" name="Straight Connector 13375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7" name="Straight Connector 13376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8" name="Straight Connector 13377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9" name="Straight Connector 13378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0" name="Straight Connector 13379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1" name="Straight Connector 13380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2" name="Straight Connector 13381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3" name="Straight Connector 13382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4" name="Straight Connector 13383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5" name="Straight Connector 13384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6" name="Straight Connector 13385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7" name="Straight Connector 13386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6FAE9C-595B-854D-FC54-9D5D041D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1938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Healthy Nutrition</a:t>
            </a:r>
          </a:p>
        </p:txBody>
      </p:sp>
      <p:sp>
        <p:nvSpPr>
          <p:cNvPr id="13389" name="Right Triangle 13388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CDA9B-D5D5-B3DB-5EC6-A515043E0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9" y="2886116"/>
            <a:ext cx="4927425" cy="324593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Variety of fruits and veggies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Whole grains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Legumes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Lean proteins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Fermented foods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Limit processed foods, red &amp; processed meats, sugar-sweetened beverages</a:t>
            </a:r>
            <a:endParaRPr lang="en-US"/>
          </a:p>
        </p:txBody>
      </p:sp>
      <p:pic>
        <p:nvPicPr>
          <p:cNvPr id="13314" name="Picture 2" descr="Plant power: Using diet to lower cancer risk - UConn Today">
            <a:extLst>
              <a:ext uri="{FF2B5EF4-FFF2-40B4-BE49-F238E27FC236}">
                <a16:creationId xmlns:a16="http://schemas.microsoft.com/office/drawing/2014/main" id="{C961E6F7-CB95-0759-56FC-89FA1540756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3" r="20563" b="-1"/>
          <a:stretch/>
        </p:blipFill>
        <p:spPr bwMode="auto"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57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ight Triangle 118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591A4A5-C00F-4B45-9735-FD2841BF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A16FDB6-C8B8-4BB9-B5F6-C9E7D154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65D67BC-2831-45D1-804D-2B848B7FF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3254059-39EC-48CC-B948-9EE6B0551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F3E0572-7D5E-4FAA-B67C-23A9C6D71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C5F1231-CF22-4258-B764-592B6CB8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B2C5387-42A2-4464-BF18-E70B0227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926F39D-AFC8-4FF6-9211-84AA77717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D812696-9AF7-4D2B-A041-80C015F3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E6CB557-1E5B-4D2D-9330-8EB4AF730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03A4B30-3A15-4294-9BED-E7317857F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E7B8343-CDF9-4023-9FBF-F4ADE60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B30BD5-639D-4F53-BC6C-2A8D0FFFE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D7E1947-04B8-4F0B-9E3C-FC4E26D6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3EDB6D6-D309-48D4-87F4-AAED7C57C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F2E163F-B043-43B7-85CE-36F2136B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F6CB03C-E3B1-4D22-ABA3-986CC09FB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9B41E31-EE5F-423F-8B88-3B56009A3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59D4FE6-B271-4427-8273-0B80EF136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F7D26D0-83A1-41B0-82E3-FB5D3E9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7E47C02-EBB8-4368-815C-FEDA2336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E61DA55-8618-4048-A65A-41E072D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DFC058B-6608-4509-92E1-D4D0D5BD5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E3652A3-36D6-4E0C-B7FB-52CD69E9C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BF82BE6-B2D5-4FA1-98B4-1E0072C39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ECA553C-C7B8-4353-BC4C-D622087D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F802227-5CA9-40B4-870E-495C7899C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1A19F9E-BB49-4808-8481-77F848C2F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C53A57BE-F139-4C31-8201-477E20DD2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9F800EC-2D85-47C7-BFB8-B146DD929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4478BA6D-3F48-40B1-8227-830029B6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21E6C45-0A76-456E-BDD6-3DCB66126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Right Triangle 155">
            <a:extLst>
              <a:ext uri="{FF2B5EF4-FFF2-40B4-BE49-F238E27FC236}">
                <a16:creationId xmlns:a16="http://schemas.microsoft.com/office/drawing/2014/main" id="{3C541D4F-11C2-4F36-B2A3-AB9028F2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0590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58C91-FDF4-D56C-6ED1-4020B1EC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4038652" cy="18811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Alcohol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8225E-198D-BF12-F270-291C2689A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9" y="2886117"/>
            <a:ext cx="4038652" cy="32768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Direct irritant</a:t>
            </a:r>
          </a:p>
          <a:p>
            <a:r>
              <a:rPr lang="en-US" dirty="0"/>
              <a:t>Facilitates absorption of carcinogens</a:t>
            </a:r>
          </a:p>
          <a:p>
            <a:r>
              <a:rPr lang="en-US" dirty="0"/>
              <a:t>Metabolized to acetyl aldehyde</a:t>
            </a:r>
          </a:p>
          <a:p>
            <a:r>
              <a:rPr lang="en-US" dirty="0"/>
              <a:t>Increases oxidative stress</a:t>
            </a:r>
          </a:p>
          <a:p>
            <a:r>
              <a:rPr lang="en-US" dirty="0"/>
              <a:t>Raises hormone levels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 person holding a wine glass&#10;&#10;AI-generated content may be incorrect.">
            <a:extLst>
              <a:ext uri="{FF2B5EF4-FFF2-40B4-BE49-F238E27FC236}">
                <a16:creationId xmlns:a16="http://schemas.microsoft.com/office/drawing/2014/main" id="{3263C1AD-84DB-E061-43BC-8850CD4447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33" y="1763997"/>
            <a:ext cx="6401443" cy="334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08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A blue and green text on a white background&#10;&#10;AI-generated content may be incorrect.">
            <a:extLst>
              <a:ext uri="{FF2B5EF4-FFF2-40B4-BE49-F238E27FC236}">
                <a16:creationId xmlns:a16="http://schemas.microsoft.com/office/drawing/2014/main" id="{BF5651A5-17A2-D31F-1E69-6A98D5A5F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A1F22E2-9813-4EBC-A701-AAAA6ED15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F8B7518-BB87-4DEF-913D-A2C5C7E89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7FA77DC-D6FA-4AF0-A95F-D85CBE0CE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31CC20-67CB-426B-9FFC-86FBB5EA6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F16F19F-AFAD-4BB8-BADC-94042BA78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A21872D-2D68-4EB1-A577-7F00EF355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B199ACF-202D-4583-B640-4C058ED56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3BC0596-61D3-4355-A982-C094F43CB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851CA5D-B2E2-4379-B91C-7B20CCE96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2794494-F766-402C-9809-2B7281C2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34BC5DD-5792-4415-B452-36FC7DB9D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2D5BC48-7901-4D5B-AD85-A6FCC73C2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7ABEFD0-8063-4DE5-9CA3-737A67750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AA24B3D-8D0A-479A-B1D0-06EF71D6F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F56DE0E-53B5-4582-80B2-722B3BCFE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5883FE8-A185-4697-8586-55EED58A5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8896C73-323B-4B40-8CA7-A60CB0C66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EF23969-C27D-45AA-837C-C07705B0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3FEA341-5A10-448E-A0F8-6D0718B85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61EE197-BD9A-4965-84E0-BB65569A7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6FCEBE5-19AB-4C9B-8AC6-78A104965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0E1E700-F8E3-4452-95DE-C8B0FE50A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C295082-1371-47D6-A2AB-35BE9A7F2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1A10ADB-4739-4067-852F-DFA06CC8E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406801A-B91F-4D65-8E7B-2273ADD21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62C9FE0-C4B7-41D4-B2F5-B9C177CCB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B487A2F-0D93-4B96-A88E-A7C3050D6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94C9A55-5148-43BC-9F3C-1EA2B7BC5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8B2033D-57C6-4263-BCBC-4F717C962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1D041FE-8BBF-4472-9BA9-274FF791E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F09DF04-1192-4720-BC8C-10F3AA1C4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24BB435-2932-44F7-AC2E-D5A16116E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45FE972-3FD1-42A0-917A-5FC226BB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5" y="3657600"/>
            <a:ext cx="12198214" cy="3200399"/>
          </a:xfrm>
          <a:custGeom>
            <a:avLst/>
            <a:gdLst>
              <a:gd name="connsiteX0" fmla="*/ 8951169 w 12179808"/>
              <a:gd name="connsiteY0" fmla="*/ 14 h 3200399"/>
              <a:gd name="connsiteX1" fmla="*/ 11653845 w 12179808"/>
              <a:gd name="connsiteY1" fmla="*/ 98641 h 3200399"/>
              <a:gd name="connsiteX2" fmla="*/ 12178450 w 12179808"/>
              <a:gd name="connsiteY2" fmla="*/ 134761 h 3200399"/>
              <a:gd name="connsiteX3" fmla="*/ 12178450 w 12179808"/>
              <a:gd name="connsiteY3" fmla="*/ 852282 h 3200399"/>
              <a:gd name="connsiteX4" fmla="*/ 12179808 w 12179808"/>
              <a:gd name="connsiteY4" fmla="*/ 852282 h 3200399"/>
              <a:gd name="connsiteX5" fmla="*/ 12179808 w 12179808"/>
              <a:gd name="connsiteY5" fmla="*/ 1752600 h 3200399"/>
              <a:gd name="connsiteX6" fmla="*/ 12179808 w 12179808"/>
              <a:gd name="connsiteY6" fmla="*/ 1981199 h 3200399"/>
              <a:gd name="connsiteX7" fmla="*/ 12179808 w 12179808"/>
              <a:gd name="connsiteY7" fmla="*/ 3200399 h 3200399"/>
              <a:gd name="connsiteX8" fmla="*/ 0 w 12179808"/>
              <a:gd name="connsiteY8" fmla="*/ 3200399 h 3200399"/>
              <a:gd name="connsiteX9" fmla="*/ 0 w 12179808"/>
              <a:gd name="connsiteY9" fmla="*/ 1981199 h 3200399"/>
              <a:gd name="connsiteX10" fmla="*/ 0 w 12179808"/>
              <a:gd name="connsiteY10" fmla="*/ 1752600 h 3200399"/>
              <a:gd name="connsiteX11" fmla="*/ 0 w 12179808"/>
              <a:gd name="connsiteY11" fmla="*/ 940776 h 3200399"/>
              <a:gd name="connsiteX12" fmla="*/ 0 w 12179808"/>
              <a:gd name="connsiteY12" fmla="*/ 852282 h 3200399"/>
              <a:gd name="connsiteX13" fmla="*/ 0 w 12179808"/>
              <a:gd name="connsiteY13" fmla="*/ 475166 h 3200399"/>
              <a:gd name="connsiteX14" fmla="*/ 8951169 w 12179808"/>
              <a:gd name="connsiteY14" fmla="*/ 14 h 320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79808" h="3200399">
                <a:moveTo>
                  <a:pt x="8951169" y="14"/>
                </a:moveTo>
                <a:cubicBezTo>
                  <a:pt x="9704520" y="748"/>
                  <a:pt x="10578586" y="29202"/>
                  <a:pt x="11653845" y="98641"/>
                </a:cubicBezTo>
                <a:lnTo>
                  <a:pt x="12178450" y="134761"/>
                </a:lnTo>
                <a:lnTo>
                  <a:pt x="12178450" y="852282"/>
                </a:lnTo>
                <a:lnTo>
                  <a:pt x="12179808" y="852282"/>
                </a:lnTo>
                <a:lnTo>
                  <a:pt x="12179808" y="1752600"/>
                </a:lnTo>
                <a:lnTo>
                  <a:pt x="12179808" y="1981199"/>
                </a:lnTo>
                <a:lnTo>
                  <a:pt x="12179808" y="3200399"/>
                </a:lnTo>
                <a:lnTo>
                  <a:pt x="0" y="3200399"/>
                </a:lnTo>
                <a:lnTo>
                  <a:pt x="0" y="1981199"/>
                </a:lnTo>
                <a:lnTo>
                  <a:pt x="0" y="1752600"/>
                </a:lnTo>
                <a:lnTo>
                  <a:pt x="0" y="940776"/>
                </a:lnTo>
                <a:lnTo>
                  <a:pt x="0" y="852282"/>
                </a:lnTo>
                <a:lnTo>
                  <a:pt x="0" y="475166"/>
                </a:lnTo>
                <a:cubicBezTo>
                  <a:pt x="4768989" y="475166"/>
                  <a:pt x="5812206" y="-3043"/>
                  <a:pt x="8951169" y="14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1DE58-02BA-56A6-BB8F-BA24365A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25" y="4453656"/>
            <a:ext cx="10325635" cy="9751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CRC Screening </a:t>
            </a:r>
            <a:br>
              <a:rPr lang="en-US" sz="3000"/>
            </a:br>
            <a:r>
              <a:rPr lang="en-US" sz="3000"/>
              <a:t>Guideline Update 2021</a:t>
            </a:r>
          </a:p>
        </p:txBody>
      </p:sp>
    </p:spTree>
    <p:extLst>
      <p:ext uri="{BB962C8B-B14F-4D97-AF65-F5344CB8AC3E}">
        <p14:creationId xmlns:p14="http://schemas.microsoft.com/office/powerpoint/2010/main" val="2777419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ight Triangle 8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19EC7B8-C390-4F1B-8960-E6D324510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CEE1CC1-2CD0-4957-8A12-48FA80C0C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4901FEB-A7C2-457B-A124-AD433B041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76048A8-79AA-454C-BD3E-3004F7426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7B51975-25FE-4328-9815-2AA302F28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440B47E-6D3E-4978-B887-B53DA0BFF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D94D0A1-D760-40DE-B758-008B93D58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9E590CB-0538-40D7-9CAC-1BBD39CC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D7C67DA-B2AA-46E2-8065-1F862A6F7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0C2ED54-1B65-4F4A-B14B-41FC05B37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AE5BBBC-F576-4D54-BF67-C00BB1F4F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0D490E7-12F8-40DC-A9C1-D119667EE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C855383-9F21-4BDA-8FCA-22AF3D69F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C3E600C-E08A-418E-B30E-2B0FC15DF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980D58F-BD3F-4B47-9BD2-888B0D9D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3544818-9B28-4A71-8D7B-80727A532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01FFBC7-035F-48C5-91FA-4A4973FC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6195BC5-BB4E-4F3F-8378-0B308B425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2404171-AF5C-4FA1-9D4E-DCF75562B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AD45A86-9385-473D-9DBF-565E0A94A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BA5A228-913F-4D4F-AB25-537293624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87E8BFE-D92E-4EB3-ADD1-FB75CAA68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8756FCD-8335-4089-B4EE-13D629E53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9707D7B-937E-4DC3-87BA-B7B704268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B1A72DC-3F29-4488-9051-C21E1CBB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56DAD76-815C-4F16-98CF-8E8BE1965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AF2F8C5-6691-4EBD-B42E-4B17DF1ED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32ED14D-1C00-41C8-849C-030A1434E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2F296F5-9867-45CA-BF0A-EF216F6A8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3B72471-9DB5-428B-AF52-E11E03B9F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8656B49-5277-4610-BD7B-F5D98170B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1A47399-8F78-4DB1-BD21-1166BCB26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ight Triangle 91">
            <a:extLst>
              <a:ext uri="{FF2B5EF4-FFF2-40B4-BE49-F238E27FC236}">
                <a16:creationId xmlns:a16="http://schemas.microsoft.com/office/drawing/2014/main" id="{F952A221-69C2-46B3-890D-354CA5961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152530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03711-7211-C23E-8F03-D3CAE3F7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4"/>
            <a:ext cx="5408713" cy="14103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CRC Screening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6AF6DF-59BA-3DEC-D8DC-D5F8DF32B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999" y="2340144"/>
            <a:ext cx="7454338" cy="380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63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0297160-077C-4B0C-9F1E-6519CEDB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1F77CDE-CC8E-40E6-8745-8D7CB6208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3FCA172-142C-4352-A938-33B43EC3B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3BB53B-6660-4F6B-8C3C-4EAA148CF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21D1E67-3038-4399-8F14-244731FAE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9A17FB9-5481-4E6D-A157-C4A1D8F29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B5B4D4B-6074-48B5-B7D7-5B22BDC2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FE68CF5-4975-4F0E-98F8-E40F12E8F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3AD0D6-BFAB-41EE-A0DD-BFEB6844D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7EA9615-8E94-4E0C-BAF0-C52132326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6A76D71-0BE7-402F-BF24-CB0154E2A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B18C09B-8FB5-4D88-B4FF-2090E781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A06FA18-2473-40B2-8AE0-DEDDC5E9A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187746C-FE57-4160-B924-6B283B332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337AAE-EB93-4FBD-9904-036641260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6FA7169-C5DB-4F02-935F-AA39EDA4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4195B93-DBB3-4197-8D91-A786D4753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F2FF9EB-46CC-4A22-AF8A-9D11BC966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631DADE-538C-4EA4-9D90-3AED82E01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35A7E2F-77A0-48A1-A881-1A12940D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AC39BAD-DB08-4260-BCE5-4E1FB09A4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68F31ED-A97B-4A9A-9F56-221FFB7A3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362574E-3A61-4C31-915F-F541B7BE0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32BD431-3E1E-4528-AC59-5A23CE4C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DE7131F-209C-4427-96DA-26E0E973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283DFDB-6A1C-41B8-B590-96606469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3D6B3-30E3-4C45-A709-4F775DB84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F481924-9C4A-4A91-8AB4-D796F33D7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3787DCF-DA69-4379-94AB-C361DF326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53DC9D9-196D-4C02-982F-935945BD5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2AF9976-A85B-4FAC-ACA0-7B4F06D18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FD38ACD-F4A1-4970-BE99-87B0A0482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ight Triangle 79">
            <a:extLst>
              <a:ext uri="{FF2B5EF4-FFF2-40B4-BE49-F238E27FC236}">
                <a16:creationId xmlns:a16="http://schemas.microsoft.com/office/drawing/2014/main" id="{429C64BC-8915-422E-9361-EE04C48F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261028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C020B-F9C2-4347-0CA8-FB6790D2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3930417" cy="247977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/>
              <a:t>What’s Missing From This Picture?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0F8A62-8A4F-0827-E479-3C8153D10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6340" y="895814"/>
            <a:ext cx="6382411" cy="505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82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Content Placeholder 8" descr="A roll of toilet paper with cupcakes on top&#10;&#10;AI-generated content may be incorrect.">
            <a:extLst>
              <a:ext uri="{FF2B5EF4-FFF2-40B4-BE49-F238E27FC236}">
                <a16:creationId xmlns:a16="http://schemas.microsoft.com/office/drawing/2014/main" id="{F2A7EBB6-DFA8-CA89-0F3D-B6C5B4AE3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02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2095F7-F31C-4971-A291-494BF5A5C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927425" cy="1938525"/>
          </a:xfrm>
        </p:spPr>
        <p:txBody>
          <a:bodyPr>
            <a:normAutofit fontScale="90000"/>
          </a:bodyPr>
          <a:lstStyle/>
          <a:p>
            <a:r>
              <a:rPr lang="en-US" sz="4400" b="1" i="0" u="none" strike="noStrike" baseline="0" dirty="0">
                <a:solidFill>
                  <a:srgbClr val="DF4726"/>
                </a:solidFill>
                <a:latin typeface="Signo-Bold"/>
              </a:rPr>
              <a:t>IMPORTANT COVERAGE CHANGE:</a:t>
            </a:r>
            <a:br>
              <a:rPr lang="en-US" sz="4400" b="1" i="0" u="none" strike="noStrike" baseline="0" dirty="0">
                <a:solidFill>
                  <a:srgbClr val="DF4726"/>
                </a:solidFill>
                <a:latin typeface="Signo-Bold"/>
              </a:rPr>
            </a:br>
            <a:endParaRPr lang="en-US" dirty="0"/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20640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E79A2E4-B0E8-591A-E725-BDFEECA5F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886116"/>
            <a:ext cx="4927425" cy="3245931"/>
          </a:xfrm>
        </p:spPr>
        <p:txBody>
          <a:bodyPr>
            <a:norm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003DA6"/>
                </a:solidFill>
                <a:latin typeface="Signo-Bold"/>
              </a:rPr>
              <a:t>In 2023, Medicare, ACA and commercial plans cover, as part of preventive care and screening, a follow-up colonoscopy after a stool-based test returns a positive or abnormal result for patients 45 years of age and older.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32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297160-077C-4B0C-9F1E-6519CEDB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1F77CDE-CC8E-40E6-8745-8D7CB6208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3FCA172-142C-4352-A938-33B43EC3B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3BB53B-6660-4F6B-8C3C-4EAA148CF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21D1E67-3038-4399-8F14-244731FAE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9A17FB9-5481-4E6D-A157-C4A1D8F29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B5B4D4B-6074-48B5-B7D7-5B22BDC2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FE68CF5-4975-4F0E-98F8-E40F12E8F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3AD0D6-BFAB-41EE-A0DD-BFEB6844D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7EA9615-8E94-4E0C-BAF0-C52132326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6A76D71-0BE7-402F-BF24-CB0154E2A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B18C09B-8FB5-4D88-B4FF-2090E781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A06FA18-2473-40B2-8AE0-DEDDC5E9A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187746C-FE57-4160-B924-6B283B332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337AAE-EB93-4FBD-9904-036641260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6FA7169-C5DB-4F02-935F-AA39EDA4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4195B93-DBB3-4197-8D91-A786D4753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F2FF9EB-46CC-4A22-AF8A-9D11BC966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631DADE-538C-4EA4-9D90-3AED82E01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35A7E2F-77A0-48A1-A881-1A12940D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AC39BAD-DB08-4260-BCE5-4E1FB09A4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68F31ED-A97B-4A9A-9F56-221FFB7A3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362574E-3A61-4C31-915F-F541B7BE0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32BD431-3E1E-4528-AC59-5A23CE4C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DE7131F-209C-4427-96DA-26E0E973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283DFDB-6A1C-41B8-B590-96606469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3D6B3-30E3-4C45-A709-4F775DB84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F481924-9C4A-4A91-8AB4-D796F33D7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3787DCF-DA69-4379-94AB-C361DF326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53DC9D9-196D-4C02-982F-935945BD5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2AF9976-A85B-4FAC-ACA0-7B4F06D18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FD38ACD-F4A1-4970-BE99-87B0A0482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429C64BC-8915-422E-9361-EE04C48F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261028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C8628-A815-DE40-13D0-E870C206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3930417" cy="24797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Do Not Ignore Symptoms!</a:t>
            </a:r>
          </a:p>
        </p:txBody>
      </p:sp>
      <p:pic>
        <p:nvPicPr>
          <p:cNvPr id="5" name="Content Placeholder 4" descr="A person with a sick face&#10;&#10;AI-generated content may be incorrect.">
            <a:extLst>
              <a:ext uri="{FF2B5EF4-FFF2-40B4-BE49-F238E27FC236}">
                <a16:creationId xmlns:a16="http://schemas.microsoft.com/office/drawing/2014/main" id="{12FDBD1A-4E60-3550-DBB0-A5659DD2F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40" y="1510120"/>
            <a:ext cx="6382411" cy="382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40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4D45BF-E397-40C0-AFE3-A4149E60E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F4CD44-7930-4EB8-9A74-8D2F9E636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1268F0-44F7-4AC9-A3E6-9527C22F3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80B23C-29A4-4D11-8671-EE46FECE7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C2CF28E-44F6-4983-9729-A705B8709B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11666B-80E2-4F7D-9613-17A65CBC1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BFAC7C-C1E8-4988-864D-3B05D3006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EE5A4C-9245-46EB-B145-8FDFBE6E1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FEDEDB-B657-4E62-9962-28BF5412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65EFAA5-5243-4FE8-819B-80D4995BB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F92E633-809E-4E07-965A-F2F9EDCF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DE1690-3F94-4C79-9357-6653BEEF1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29D5DF-1A9E-4690-B016-03FB1E72D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F8E2D2-E88C-4F73-A660-D2B76298C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7BF3BB-FE7A-410E-AA57-73485A775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EC5EB5-F6E1-441C-AB44-799A5DF1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D6F199F-9E76-4C7E-9DF6-20EE550DF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1704E7-976B-4FE0-9381-8EB7818E7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5603A9-61D4-4172-AF77-7A7CE408A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73C1AA7-2357-41A1-A057-FA2D44DAD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0024205-8F58-4C8D-BE50-35E40091B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37BEEA-3398-4C1B-AB48-E7173325C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EE29AB-4E85-418B-A6D3-3E7B40185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DE2BEB-6A23-4DFC-9A4E-E44F3CA9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ECE8D73-51C6-4818-8BD9-9202BBA0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A7AA7F-CD9D-4820-B463-7B9CFEC8E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618CA6-513B-458C-89C1-1FE15F1F4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BACA43-902B-4444-95CB-5165D5483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A07376-1103-43DD-A6D6-D7BAF6F00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CEA8A1-BC0E-4221-B9E5-3D3C7BA2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5D27E5-DFE1-4EE8-B982-0A3922359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FD07B27-85E5-4F3B-B432-CDBDC0F6E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78179E-DE7D-4A30-9BDC-05D7AE21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07E3C0EF-2D2A-42BA-B4E2-76E2B1FC5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3" y="31539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FB505-49F1-338E-20DD-B1B447A7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0"/>
            <a:ext cx="3428812" cy="5436630"/>
          </a:xfrm>
        </p:spPr>
        <p:txBody>
          <a:bodyPr anchor="ctr">
            <a:normAutofit/>
          </a:bodyPr>
          <a:lstStyle/>
          <a:p>
            <a:r>
              <a:rPr lang="en-US" dirty="0"/>
              <a:t>Survivorship Implications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AE26E1-8BFE-8D8E-2E2D-9CB98711BC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622751"/>
              </p:ext>
            </p:extLst>
          </p:nvPr>
        </p:nvGraphicFramePr>
        <p:xfrm>
          <a:off x="5103282" y="170170"/>
          <a:ext cx="6879517" cy="597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571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056" name="Straight Connector 2055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7" name="Straight Connector 2056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8" name="Straight Connector 2057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9" name="Straight Connector 2058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0" name="Straight Connector 2059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1" name="Straight Connector 2060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2" name="Straight Connector 2061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3" name="Straight Connector 2062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Straight Connector 2064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7" name="Straight Connector 2066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8" name="Straight Connector 2067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9" name="Straight Connector 2068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0" name="Straight Connector 2069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1" name="Straight Connector 2070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Straight Connector 2071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3" name="Straight Connector 2072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4" name="Straight Connector 2073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5" name="Straight Connector 2074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7" name="Straight Connector 2076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8" name="Straight Connector 2077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9" name="Straight Connector 2078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0" name="Straight Connector 2079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1" name="Straight Connector 2080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2" name="Straight Connector 2081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3" name="Straight Connector 2082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4" name="Straight Connector 2083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5" name="Straight Connector 2084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6" name="Straight Connector 2085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8" name="Right Triangle 2087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90" name="Rectangle 208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092" name="Group 2091">
            <a:extLst>
              <a:ext uri="{FF2B5EF4-FFF2-40B4-BE49-F238E27FC236}">
                <a16:creationId xmlns:a16="http://schemas.microsoft.com/office/drawing/2014/main" id="{A0297160-077C-4B0C-9F1E-6519CEDB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093" name="Straight Connector 2092">
              <a:extLst>
                <a:ext uri="{FF2B5EF4-FFF2-40B4-BE49-F238E27FC236}">
                  <a16:creationId xmlns:a16="http://schemas.microsoft.com/office/drawing/2014/main" id="{31F77CDE-CC8E-40E6-8745-8D7CB6208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4" name="Straight Connector 2093">
              <a:extLst>
                <a:ext uri="{FF2B5EF4-FFF2-40B4-BE49-F238E27FC236}">
                  <a16:creationId xmlns:a16="http://schemas.microsoft.com/office/drawing/2014/main" id="{83FCA172-142C-4352-A938-33B43EC3B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5" name="Straight Connector 2094">
              <a:extLst>
                <a:ext uri="{FF2B5EF4-FFF2-40B4-BE49-F238E27FC236}">
                  <a16:creationId xmlns:a16="http://schemas.microsoft.com/office/drawing/2014/main" id="{253BB53B-6660-4F6B-8C3C-4EAA148CF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6" name="Straight Connector 2095">
              <a:extLst>
                <a:ext uri="{FF2B5EF4-FFF2-40B4-BE49-F238E27FC236}">
                  <a16:creationId xmlns:a16="http://schemas.microsoft.com/office/drawing/2014/main" id="{921D1E67-3038-4399-8F14-244731FAE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7" name="Straight Connector 2096">
              <a:extLst>
                <a:ext uri="{FF2B5EF4-FFF2-40B4-BE49-F238E27FC236}">
                  <a16:creationId xmlns:a16="http://schemas.microsoft.com/office/drawing/2014/main" id="{B9A17FB9-5481-4E6D-A157-C4A1D8F29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8" name="Straight Connector 2097">
              <a:extLst>
                <a:ext uri="{FF2B5EF4-FFF2-40B4-BE49-F238E27FC236}">
                  <a16:creationId xmlns:a16="http://schemas.microsoft.com/office/drawing/2014/main" id="{9B5B4D4B-6074-48B5-B7D7-5B22BDC2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9" name="Straight Connector 2098">
              <a:extLst>
                <a:ext uri="{FF2B5EF4-FFF2-40B4-BE49-F238E27FC236}">
                  <a16:creationId xmlns:a16="http://schemas.microsoft.com/office/drawing/2014/main" id="{DFE68CF5-4975-4F0E-98F8-E40F12E8F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0" name="Straight Connector 2099">
              <a:extLst>
                <a:ext uri="{FF2B5EF4-FFF2-40B4-BE49-F238E27FC236}">
                  <a16:creationId xmlns:a16="http://schemas.microsoft.com/office/drawing/2014/main" id="{B63AD0D6-BFAB-41EE-A0DD-BFEB6844D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1" name="Straight Connector 2100">
              <a:extLst>
                <a:ext uri="{FF2B5EF4-FFF2-40B4-BE49-F238E27FC236}">
                  <a16:creationId xmlns:a16="http://schemas.microsoft.com/office/drawing/2014/main" id="{A7EA9615-8E94-4E0C-BAF0-C52132326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2" name="Straight Connector 2101">
              <a:extLst>
                <a:ext uri="{FF2B5EF4-FFF2-40B4-BE49-F238E27FC236}">
                  <a16:creationId xmlns:a16="http://schemas.microsoft.com/office/drawing/2014/main" id="{96A76D71-0BE7-402F-BF24-CB0154E2A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3" name="Straight Connector 2102">
              <a:extLst>
                <a:ext uri="{FF2B5EF4-FFF2-40B4-BE49-F238E27FC236}">
                  <a16:creationId xmlns:a16="http://schemas.microsoft.com/office/drawing/2014/main" id="{8B18C09B-8FB5-4D88-B4FF-2090E781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4" name="Straight Connector 2103">
              <a:extLst>
                <a:ext uri="{FF2B5EF4-FFF2-40B4-BE49-F238E27FC236}">
                  <a16:creationId xmlns:a16="http://schemas.microsoft.com/office/drawing/2014/main" id="{3A06FA18-2473-40B2-8AE0-DEDDC5E9A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5" name="Straight Connector 2104">
              <a:extLst>
                <a:ext uri="{FF2B5EF4-FFF2-40B4-BE49-F238E27FC236}">
                  <a16:creationId xmlns:a16="http://schemas.microsoft.com/office/drawing/2014/main" id="{F187746C-FE57-4160-B924-6B283B332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6" name="Straight Connector 2105">
              <a:extLst>
                <a:ext uri="{FF2B5EF4-FFF2-40B4-BE49-F238E27FC236}">
                  <a16:creationId xmlns:a16="http://schemas.microsoft.com/office/drawing/2014/main" id="{D7337AAE-EB93-4FBD-9904-036641260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7" name="Straight Connector 2106">
              <a:extLst>
                <a:ext uri="{FF2B5EF4-FFF2-40B4-BE49-F238E27FC236}">
                  <a16:creationId xmlns:a16="http://schemas.microsoft.com/office/drawing/2014/main" id="{D6FA7169-C5DB-4F02-935F-AA39EDA4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8" name="Straight Connector 2107">
              <a:extLst>
                <a:ext uri="{FF2B5EF4-FFF2-40B4-BE49-F238E27FC236}">
                  <a16:creationId xmlns:a16="http://schemas.microsoft.com/office/drawing/2014/main" id="{A4195B93-DBB3-4197-8D91-A786D4753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9" name="Straight Connector 2108">
              <a:extLst>
                <a:ext uri="{FF2B5EF4-FFF2-40B4-BE49-F238E27FC236}">
                  <a16:creationId xmlns:a16="http://schemas.microsoft.com/office/drawing/2014/main" id="{3F2FF9EB-46CC-4A22-AF8A-9D11BC966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0" name="Straight Connector 2109">
              <a:extLst>
                <a:ext uri="{FF2B5EF4-FFF2-40B4-BE49-F238E27FC236}">
                  <a16:creationId xmlns:a16="http://schemas.microsoft.com/office/drawing/2014/main" id="{2631DADE-538C-4EA4-9D90-3AED82E01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1" name="Straight Connector 2110">
              <a:extLst>
                <a:ext uri="{FF2B5EF4-FFF2-40B4-BE49-F238E27FC236}">
                  <a16:creationId xmlns:a16="http://schemas.microsoft.com/office/drawing/2014/main" id="{035A7E2F-77A0-48A1-A881-1A12940D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2" name="Straight Connector 2111">
              <a:extLst>
                <a:ext uri="{FF2B5EF4-FFF2-40B4-BE49-F238E27FC236}">
                  <a16:creationId xmlns:a16="http://schemas.microsoft.com/office/drawing/2014/main" id="{5AC39BAD-DB08-4260-BCE5-4E1FB09A4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3" name="Straight Connector 2112">
              <a:extLst>
                <a:ext uri="{FF2B5EF4-FFF2-40B4-BE49-F238E27FC236}">
                  <a16:creationId xmlns:a16="http://schemas.microsoft.com/office/drawing/2014/main" id="{468F31ED-A97B-4A9A-9F56-221FFB7A3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4" name="Straight Connector 2113">
              <a:extLst>
                <a:ext uri="{FF2B5EF4-FFF2-40B4-BE49-F238E27FC236}">
                  <a16:creationId xmlns:a16="http://schemas.microsoft.com/office/drawing/2014/main" id="{F362574E-3A61-4C31-915F-F541B7BE0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5" name="Straight Connector 2114">
              <a:extLst>
                <a:ext uri="{FF2B5EF4-FFF2-40B4-BE49-F238E27FC236}">
                  <a16:creationId xmlns:a16="http://schemas.microsoft.com/office/drawing/2014/main" id="{132BD431-3E1E-4528-AC59-5A23CE4C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6" name="Straight Connector 2115">
              <a:extLst>
                <a:ext uri="{FF2B5EF4-FFF2-40B4-BE49-F238E27FC236}">
                  <a16:creationId xmlns:a16="http://schemas.microsoft.com/office/drawing/2014/main" id="{7DE7131F-209C-4427-96DA-26E0E973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7" name="Straight Connector 2116">
              <a:extLst>
                <a:ext uri="{FF2B5EF4-FFF2-40B4-BE49-F238E27FC236}">
                  <a16:creationId xmlns:a16="http://schemas.microsoft.com/office/drawing/2014/main" id="{3283DFDB-6A1C-41B8-B590-96606469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8" name="Straight Connector 2117">
              <a:extLst>
                <a:ext uri="{FF2B5EF4-FFF2-40B4-BE49-F238E27FC236}">
                  <a16:creationId xmlns:a16="http://schemas.microsoft.com/office/drawing/2014/main" id="{1DA3D6B3-30E3-4C45-A709-4F775DB84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9" name="Straight Connector 2118">
              <a:extLst>
                <a:ext uri="{FF2B5EF4-FFF2-40B4-BE49-F238E27FC236}">
                  <a16:creationId xmlns:a16="http://schemas.microsoft.com/office/drawing/2014/main" id="{8F481924-9C4A-4A91-8AB4-D796F33D7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0" name="Straight Connector 2119">
              <a:extLst>
                <a:ext uri="{FF2B5EF4-FFF2-40B4-BE49-F238E27FC236}">
                  <a16:creationId xmlns:a16="http://schemas.microsoft.com/office/drawing/2014/main" id="{53787DCF-DA69-4379-94AB-C361DF326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1" name="Straight Connector 2120">
              <a:extLst>
                <a:ext uri="{FF2B5EF4-FFF2-40B4-BE49-F238E27FC236}">
                  <a16:creationId xmlns:a16="http://schemas.microsoft.com/office/drawing/2014/main" id="{753DC9D9-196D-4C02-982F-935945BD5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2" name="Straight Connector 2121">
              <a:extLst>
                <a:ext uri="{FF2B5EF4-FFF2-40B4-BE49-F238E27FC236}">
                  <a16:creationId xmlns:a16="http://schemas.microsoft.com/office/drawing/2014/main" id="{E2AF9976-A85B-4FAC-ACA0-7B4F06D18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3" name="Straight Connector 2122">
              <a:extLst>
                <a:ext uri="{FF2B5EF4-FFF2-40B4-BE49-F238E27FC236}">
                  <a16:creationId xmlns:a16="http://schemas.microsoft.com/office/drawing/2014/main" id="{BFD38ACD-F4A1-4970-BE99-87B0A0482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5" name="Right Triangle 2124">
            <a:extLst>
              <a:ext uri="{FF2B5EF4-FFF2-40B4-BE49-F238E27FC236}">
                <a16:creationId xmlns:a16="http://schemas.microsoft.com/office/drawing/2014/main" id="{429C64BC-8915-422E-9361-EE04C48F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261028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6BB54-7B46-CF73-6922-8EEC8B34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3930417" cy="24797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Types of Cancer</a:t>
            </a:r>
          </a:p>
        </p:txBody>
      </p:sp>
      <p:pic>
        <p:nvPicPr>
          <p:cNvPr id="2050" name="Picture 2" descr="Hereditary Cancer and Non-Hereditary Cancer Risk · Connect My Variant">
            <a:extLst>
              <a:ext uri="{FF2B5EF4-FFF2-40B4-BE49-F238E27FC236}">
                <a16:creationId xmlns:a16="http://schemas.microsoft.com/office/drawing/2014/main" id="{3E435B9B-9794-CA0E-9A10-907E2F28BB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6340" y="1629790"/>
            <a:ext cx="6382411" cy="35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7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17E7-517C-19EB-47A7-4589A3DD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 Cancer Maine vs US</a:t>
            </a:r>
          </a:p>
        </p:txBody>
      </p:sp>
      <p:pic>
        <p:nvPicPr>
          <p:cNvPr id="6" name="Content Placeholder 5" descr="A graph of a disease&#10;&#10;AI-generated content may be incorrect.">
            <a:extLst>
              <a:ext uri="{FF2B5EF4-FFF2-40B4-BE49-F238E27FC236}">
                <a16:creationId xmlns:a16="http://schemas.microsoft.com/office/drawing/2014/main" id="{84D511A9-BE3F-0225-131E-6678084A7A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3" y="2446591"/>
            <a:ext cx="5010150" cy="3072892"/>
          </a:xfrm>
        </p:spPr>
      </p:pic>
      <p:pic>
        <p:nvPicPr>
          <p:cNvPr id="8" name="Content Placeholder 7" descr="A map of the united states">
            <a:extLst>
              <a:ext uri="{FF2B5EF4-FFF2-40B4-BE49-F238E27FC236}">
                <a16:creationId xmlns:a16="http://schemas.microsoft.com/office/drawing/2014/main" id="{BC1BE5D0-6BD1-D361-65F8-DA56F84810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71" y="2346325"/>
            <a:ext cx="4269684" cy="3273425"/>
          </a:xfrm>
        </p:spPr>
      </p:pic>
    </p:spTree>
    <p:extLst>
      <p:ext uri="{BB962C8B-B14F-4D97-AF65-F5344CB8AC3E}">
        <p14:creationId xmlns:p14="http://schemas.microsoft.com/office/powerpoint/2010/main" val="2256679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0297160-077C-4B0C-9F1E-6519CEDB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1F77CDE-CC8E-40E6-8745-8D7CB6208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3FCA172-142C-4352-A938-33B43EC3B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53BB53B-6660-4F6B-8C3C-4EAA148CF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21D1E67-3038-4399-8F14-244731FAE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A17FB9-5481-4E6D-A157-C4A1D8F29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B5B4D4B-6074-48B5-B7D7-5B22BDC2A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E68CF5-4975-4F0E-98F8-E40F12E8F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63AD0D6-BFAB-41EE-A0DD-BFEB6844D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EA9615-8E94-4E0C-BAF0-C52132326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6A76D71-0BE7-402F-BF24-CB0154E2A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B18C09B-8FB5-4D88-B4FF-2090E781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A06FA18-2473-40B2-8AE0-DEDDC5E9A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187746C-FE57-4160-B924-6B283B332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7337AAE-EB93-4FBD-9904-036641260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6FA7169-C5DB-4F02-935F-AA39EDA4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4195B93-DBB3-4197-8D91-A786D4753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F2FF9EB-46CC-4A22-AF8A-9D11BC966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631DADE-538C-4EA4-9D90-3AED82E01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5A7E2F-77A0-48A1-A881-1A12940D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AC39BAD-DB08-4260-BCE5-4E1FB09A4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68F31ED-A97B-4A9A-9F56-221FFB7A3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362574E-3A61-4C31-915F-F541B7BE0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32BD431-3E1E-4528-AC59-5A23CE4C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DE7131F-209C-4427-96DA-26E0E973E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283DFDB-6A1C-41B8-B590-96606469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DA3D6B3-30E3-4C45-A709-4F775DB84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F481924-9C4A-4A91-8AB4-D796F33D7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3787DCF-DA69-4379-94AB-C361DF326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53DC9D9-196D-4C02-982F-935945BD5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2AF9976-A85B-4FAC-ACA0-7B4F06D18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FD38ACD-F4A1-4970-BE99-87B0A0482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ight Triangle 78">
            <a:extLst>
              <a:ext uri="{FF2B5EF4-FFF2-40B4-BE49-F238E27FC236}">
                <a16:creationId xmlns:a16="http://schemas.microsoft.com/office/drawing/2014/main" id="{429C64BC-8915-422E-9361-EE04C48F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261028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6A178-D874-4FBE-98DA-6DCDF28B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3930417" cy="24797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Sporadic vs Inherited aka Hereditary</a:t>
            </a:r>
          </a:p>
        </p:txBody>
      </p:sp>
      <p:pic>
        <p:nvPicPr>
          <p:cNvPr id="4" name="Picture 4" descr="Breast Cancer Genetics">
            <a:extLst>
              <a:ext uri="{FF2B5EF4-FFF2-40B4-BE49-F238E27FC236}">
                <a16:creationId xmlns:a16="http://schemas.microsoft.com/office/drawing/2014/main" id="{A5C979E6-D603-C90A-CD61-4A51D8F0B7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6340" y="1343623"/>
            <a:ext cx="6382411" cy="416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395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1" name="Group 2130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060" name="Straight Connector 205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1" name="Straight Connector 206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2" name="Straight Connector 206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3" name="Straight Connector 206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Straight Connector 206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7" name="Straight Connector 2066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8" name="Straight Connector 2067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9" name="Straight Connector 2068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0" name="Straight Connector 2069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1" name="Straight Connector 2070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Straight Connector 2071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3" name="Straight Connector 2072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4" name="Straight Connector 2073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5" name="Straight Connector 2074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7" name="Straight Connector 2076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8" name="Straight Connector 2077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9" name="Straight Connector 2078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0" name="Straight Connector 2079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1" name="Straight Connector 2080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2" name="Straight Connector 2081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3" name="Straight Connector 2082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4" name="Straight Connector 2083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5" name="Straight Connector 2084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6" name="Straight Connector 2085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7" name="Straight Connector 2086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8" name="Straight Connector 2087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9" name="Straight Connector 2088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0" name="Straight Connector 2089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2" name="Right Triangle 2131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33" name="Rectangle 2132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134" name="Group 2133">
            <a:extLst>
              <a:ext uri="{FF2B5EF4-FFF2-40B4-BE49-F238E27FC236}">
                <a16:creationId xmlns:a16="http://schemas.microsoft.com/office/drawing/2014/main" id="{4D431671-5191-4947-8899-E90505A70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097" name="Straight Connector 2096">
              <a:extLst>
                <a:ext uri="{FF2B5EF4-FFF2-40B4-BE49-F238E27FC236}">
                  <a16:creationId xmlns:a16="http://schemas.microsoft.com/office/drawing/2014/main" id="{877D2E98-ED65-4121-9DA5-6DBB831D0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8" name="Straight Connector 2097">
              <a:extLst>
                <a:ext uri="{FF2B5EF4-FFF2-40B4-BE49-F238E27FC236}">
                  <a16:creationId xmlns:a16="http://schemas.microsoft.com/office/drawing/2014/main" id="{DA94A307-5B5D-4E42-95B3-064D5093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9" name="Straight Connector 2098">
              <a:extLst>
                <a:ext uri="{FF2B5EF4-FFF2-40B4-BE49-F238E27FC236}">
                  <a16:creationId xmlns:a16="http://schemas.microsoft.com/office/drawing/2014/main" id="{8CB3B32C-3BDA-4D41-9802-681B0599F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0" name="Straight Connector 2099">
              <a:extLst>
                <a:ext uri="{FF2B5EF4-FFF2-40B4-BE49-F238E27FC236}">
                  <a16:creationId xmlns:a16="http://schemas.microsoft.com/office/drawing/2014/main" id="{35BDBFD6-7C61-4520-8203-BAB1986C1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1" name="Straight Connector 2100">
              <a:extLst>
                <a:ext uri="{FF2B5EF4-FFF2-40B4-BE49-F238E27FC236}">
                  <a16:creationId xmlns:a16="http://schemas.microsoft.com/office/drawing/2014/main" id="{D4ABA4D7-9904-42C4-B0CD-B1CE2E0D3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2" name="Straight Connector 2101">
              <a:extLst>
                <a:ext uri="{FF2B5EF4-FFF2-40B4-BE49-F238E27FC236}">
                  <a16:creationId xmlns:a16="http://schemas.microsoft.com/office/drawing/2014/main" id="{BB63F0D6-8747-4126-9359-B730EB21B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3" name="Straight Connector 2102">
              <a:extLst>
                <a:ext uri="{FF2B5EF4-FFF2-40B4-BE49-F238E27FC236}">
                  <a16:creationId xmlns:a16="http://schemas.microsoft.com/office/drawing/2014/main" id="{D91CD660-F5B2-49AC-9EFC-CE94B843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4" name="Straight Connector 2103">
              <a:extLst>
                <a:ext uri="{FF2B5EF4-FFF2-40B4-BE49-F238E27FC236}">
                  <a16:creationId xmlns:a16="http://schemas.microsoft.com/office/drawing/2014/main" id="{A4BEB7EB-8E7F-4A4B-8581-73CE2003F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5" name="Straight Connector 2104">
              <a:extLst>
                <a:ext uri="{FF2B5EF4-FFF2-40B4-BE49-F238E27FC236}">
                  <a16:creationId xmlns:a16="http://schemas.microsoft.com/office/drawing/2014/main" id="{B04FB70E-6820-4456-872A-937F52060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6" name="Straight Connector 2105">
              <a:extLst>
                <a:ext uri="{FF2B5EF4-FFF2-40B4-BE49-F238E27FC236}">
                  <a16:creationId xmlns:a16="http://schemas.microsoft.com/office/drawing/2014/main" id="{E3598DD6-9887-4CF7-BAFE-F96E0324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7" name="Straight Connector 2106">
              <a:extLst>
                <a:ext uri="{FF2B5EF4-FFF2-40B4-BE49-F238E27FC236}">
                  <a16:creationId xmlns:a16="http://schemas.microsoft.com/office/drawing/2014/main" id="{AA503E64-565F-465B-A25C-042C5706C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8" name="Straight Connector 2107">
              <a:extLst>
                <a:ext uri="{FF2B5EF4-FFF2-40B4-BE49-F238E27FC236}">
                  <a16:creationId xmlns:a16="http://schemas.microsoft.com/office/drawing/2014/main" id="{A140EE7B-5CA1-4DCB-8652-6E4D2147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9" name="Straight Connector 2108">
              <a:extLst>
                <a:ext uri="{FF2B5EF4-FFF2-40B4-BE49-F238E27FC236}">
                  <a16:creationId xmlns:a16="http://schemas.microsoft.com/office/drawing/2014/main" id="{F85077BE-700D-4C44-AA4D-7CF4E8FD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0" name="Straight Connector 2109">
              <a:extLst>
                <a:ext uri="{FF2B5EF4-FFF2-40B4-BE49-F238E27FC236}">
                  <a16:creationId xmlns:a16="http://schemas.microsoft.com/office/drawing/2014/main" id="{FB8B3FEB-D353-443D-A148-39156065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1" name="Straight Connector 2110">
              <a:extLst>
                <a:ext uri="{FF2B5EF4-FFF2-40B4-BE49-F238E27FC236}">
                  <a16:creationId xmlns:a16="http://schemas.microsoft.com/office/drawing/2014/main" id="{91FF5FBB-3BD8-46EB-BDF9-081B29A44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2" name="Straight Connector 2111">
              <a:extLst>
                <a:ext uri="{FF2B5EF4-FFF2-40B4-BE49-F238E27FC236}">
                  <a16:creationId xmlns:a16="http://schemas.microsoft.com/office/drawing/2014/main" id="{DC2E11FD-78A4-4F5C-A419-F0237DCAD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3" name="Straight Connector 2112">
              <a:extLst>
                <a:ext uri="{FF2B5EF4-FFF2-40B4-BE49-F238E27FC236}">
                  <a16:creationId xmlns:a16="http://schemas.microsoft.com/office/drawing/2014/main" id="{9F708EBE-3154-4FF4-8E8F-88A07620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4" name="Straight Connector 2113">
              <a:extLst>
                <a:ext uri="{FF2B5EF4-FFF2-40B4-BE49-F238E27FC236}">
                  <a16:creationId xmlns:a16="http://schemas.microsoft.com/office/drawing/2014/main" id="{27A99B5C-EB03-4D56-8DFE-B006D708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5" name="Straight Connector 2114">
              <a:extLst>
                <a:ext uri="{FF2B5EF4-FFF2-40B4-BE49-F238E27FC236}">
                  <a16:creationId xmlns:a16="http://schemas.microsoft.com/office/drawing/2014/main" id="{2FCBAFF0-9FB4-4160-B9BE-CCBE1D8B8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6" name="Straight Connector 2115">
              <a:extLst>
                <a:ext uri="{FF2B5EF4-FFF2-40B4-BE49-F238E27FC236}">
                  <a16:creationId xmlns:a16="http://schemas.microsoft.com/office/drawing/2014/main" id="{326953D7-154A-49A4-B2E1-D94D365E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7" name="Straight Connector 2116">
              <a:extLst>
                <a:ext uri="{FF2B5EF4-FFF2-40B4-BE49-F238E27FC236}">
                  <a16:creationId xmlns:a16="http://schemas.microsoft.com/office/drawing/2014/main" id="{836E3E12-5D96-48DB-8320-62942877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8" name="Straight Connector 2117">
              <a:extLst>
                <a:ext uri="{FF2B5EF4-FFF2-40B4-BE49-F238E27FC236}">
                  <a16:creationId xmlns:a16="http://schemas.microsoft.com/office/drawing/2014/main" id="{7A059482-79BA-4E80-80A2-36FD8408D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9" name="Straight Connector 2118">
              <a:extLst>
                <a:ext uri="{FF2B5EF4-FFF2-40B4-BE49-F238E27FC236}">
                  <a16:creationId xmlns:a16="http://schemas.microsoft.com/office/drawing/2014/main" id="{B4EF88B3-C210-433D-B20D-FE41B4D5F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0" name="Straight Connector 2119">
              <a:extLst>
                <a:ext uri="{FF2B5EF4-FFF2-40B4-BE49-F238E27FC236}">
                  <a16:creationId xmlns:a16="http://schemas.microsoft.com/office/drawing/2014/main" id="{53665D3E-61E7-4EDF-A208-56449D765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1" name="Straight Connector 2120">
              <a:extLst>
                <a:ext uri="{FF2B5EF4-FFF2-40B4-BE49-F238E27FC236}">
                  <a16:creationId xmlns:a16="http://schemas.microsoft.com/office/drawing/2014/main" id="{874CF3B0-C9C3-4683-94A3-DC0AE1E74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2" name="Straight Connector 2121">
              <a:extLst>
                <a:ext uri="{FF2B5EF4-FFF2-40B4-BE49-F238E27FC236}">
                  <a16:creationId xmlns:a16="http://schemas.microsoft.com/office/drawing/2014/main" id="{7BE90EF9-6DF5-47F4-A069-9F613C814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3" name="Straight Connector 2122">
              <a:extLst>
                <a:ext uri="{FF2B5EF4-FFF2-40B4-BE49-F238E27FC236}">
                  <a16:creationId xmlns:a16="http://schemas.microsoft.com/office/drawing/2014/main" id="{F844EBDE-5A9F-4E9F-8A55-57FB9E979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4" name="Straight Connector 2123">
              <a:extLst>
                <a:ext uri="{FF2B5EF4-FFF2-40B4-BE49-F238E27FC236}">
                  <a16:creationId xmlns:a16="http://schemas.microsoft.com/office/drawing/2014/main" id="{6491FC45-82C4-40CD-8D0C-0A2F86E8A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5" name="Straight Connector 2124">
              <a:extLst>
                <a:ext uri="{FF2B5EF4-FFF2-40B4-BE49-F238E27FC236}">
                  <a16:creationId xmlns:a16="http://schemas.microsoft.com/office/drawing/2014/main" id="{71AD0FE3-6144-4171-943E-0E65D08E8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6" name="Straight Connector 2125">
              <a:extLst>
                <a:ext uri="{FF2B5EF4-FFF2-40B4-BE49-F238E27FC236}">
                  <a16:creationId xmlns:a16="http://schemas.microsoft.com/office/drawing/2014/main" id="{A7BA4499-5E6A-4998-A0F4-614E6555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7" name="Straight Connector 2126">
              <a:extLst>
                <a:ext uri="{FF2B5EF4-FFF2-40B4-BE49-F238E27FC236}">
                  <a16:creationId xmlns:a16="http://schemas.microsoft.com/office/drawing/2014/main" id="{CAFE7A6F-A7F0-4406-809F-E23FCB20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466EE6-AC4B-91E3-9459-4C7E1194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53" y="725951"/>
            <a:ext cx="4927425" cy="1938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Hereditary Cancer</a:t>
            </a:r>
          </a:p>
        </p:txBody>
      </p:sp>
      <p:pic>
        <p:nvPicPr>
          <p:cNvPr id="2054" name="Picture 6" descr="DNA stores data in bits after epigenetic upgrade">
            <a:extLst>
              <a:ext uri="{FF2B5EF4-FFF2-40B4-BE49-F238E27FC236}">
                <a16:creationId xmlns:a16="http://schemas.microsoft.com/office/drawing/2014/main" id="{2AAAB08A-B833-FF65-9921-1529DC44664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r="33962"/>
          <a:stretch/>
        </p:blipFill>
        <p:spPr bwMode="auto"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5" name="Right Triangle 2134">
            <a:extLst>
              <a:ext uri="{FF2B5EF4-FFF2-40B4-BE49-F238E27FC236}">
                <a16:creationId xmlns:a16="http://schemas.microsoft.com/office/drawing/2014/main" id="{BEAC0A80-07D3-49CB-87C3-BC34F219D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45113-A125-AFF0-2E6F-5568E54C9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8653" y="2886116"/>
            <a:ext cx="4927425" cy="324593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/>
              <a:t>Rare cancer type</a:t>
            </a:r>
          </a:p>
          <a:p>
            <a:r>
              <a:rPr lang="en-US" dirty="0"/>
              <a:t>Young cancer</a:t>
            </a:r>
          </a:p>
          <a:p>
            <a:r>
              <a:rPr lang="en-US" dirty="0"/>
              <a:t>Strong family history</a:t>
            </a:r>
          </a:p>
          <a:p>
            <a:r>
              <a:rPr lang="en-US" dirty="0"/>
              <a:t>Certain ancestries</a:t>
            </a:r>
          </a:p>
          <a:p>
            <a:endParaRPr lang="en-US" dirty="0"/>
          </a:p>
          <a:p>
            <a:r>
              <a:rPr lang="en-US" dirty="0"/>
              <a:t>Guideline driven prevention</a:t>
            </a:r>
          </a:p>
          <a:p>
            <a:r>
              <a:rPr lang="en-US" dirty="0"/>
              <a:t>Guideline driven early detection</a:t>
            </a:r>
          </a:p>
          <a:p>
            <a:r>
              <a:rPr lang="en-US" dirty="0"/>
              <a:t>Clinical trial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094362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490C-2449-17F2-0EE0-9845796E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Management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FA3E6-E16D-F4C8-137A-4D621ADD4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Average Risk for Colon Cancer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A2DF7-50FF-B3CD-AF56-5920CB2CAC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Begin CRC screening at age 45</a:t>
            </a:r>
          </a:p>
          <a:p>
            <a:r>
              <a:rPr lang="en-US" dirty="0"/>
              <a:t>Variety of CRC screening options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i="1" dirty="0"/>
              <a:t>First degree relative with CRC or high risk colon polyps</a:t>
            </a:r>
          </a:p>
          <a:p>
            <a:r>
              <a:rPr lang="en-US" sz="1900" dirty="0"/>
              <a:t>Begin screening at age 40 &amp; screen every 5 years ideally with colonoscopy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FC3E5D-3092-9740-8371-8A4E9A4E3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Lynch Syndrome </a:t>
            </a:r>
            <a:r>
              <a:rPr lang="en-US" sz="1600" dirty="0"/>
              <a:t>(1/35 CRCs)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F412F-7D01-2ECB-163F-DE3DF6633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10842" y="2906902"/>
            <a:ext cx="4900298" cy="27903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Begin CRC screening at ages 20-25</a:t>
            </a:r>
          </a:p>
          <a:p>
            <a:r>
              <a:rPr lang="en-US" dirty="0"/>
              <a:t>Colonoscopy only</a:t>
            </a:r>
          </a:p>
          <a:p>
            <a:r>
              <a:rPr lang="en-US" dirty="0"/>
              <a:t>Stomach &amp; small bowel cancer</a:t>
            </a:r>
          </a:p>
          <a:p>
            <a:r>
              <a:rPr lang="en-US" dirty="0"/>
              <a:t>Uterine and ovarian cancer</a:t>
            </a:r>
          </a:p>
          <a:p>
            <a:r>
              <a:rPr lang="en-US" dirty="0"/>
              <a:t>Ureteral and bladder cancer</a:t>
            </a:r>
          </a:p>
          <a:p>
            <a:r>
              <a:rPr lang="en-US" dirty="0"/>
              <a:t>Pancreatic cancer</a:t>
            </a:r>
          </a:p>
          <a:p>
            <a:r>
              <a:rPr lang="en-US" dirty="0"/>
              <a:t>Prostate cancer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8043405-839C-0A25-B12F-7650DBED4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928" y="197881"/>
            <a:ext cx="2857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87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05421D-23CB-40F5-9098-D716667E5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BEDFB19-5DE1-4CA8-842F-CF9657C9B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04A073-94DC-4578-A9E2-F2E11D914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7F7BBB2-E3AC-457B-807F-64236CF30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0853883-33B5-4C34-9FBE-49F74C507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3148E7B-B5D6-4263-9D85-5D3DFB61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967EC22-EFE1-454E-8FD1-12FFCD9D2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49EB4AF-9931-410A-9F68-C24B6C39E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4941F79-4D72-496E-AE99-73B9E1F7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D4E79B3-CB64-439D-B1FC-FC4BF47CD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92598D1-4713-4DC0-BD6B-7CC594357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5EB19DC-1DB5-4675-A6DE-6360F0AD7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05E56D6-1D38-4913-B543-41ECE2C46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6ACC1A-6B97-4B0B-A036-F81890623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2197E3E-AC71-447A-A5F1-AC337FD73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37D0DA4-9FA9-4502-8296-6DD8842C3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A94CC6E-AA45-4AFF-8EC6-17FE42173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330A0C5-0C67-4AC8-9F75-D63277BFF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10410FE-F829-4EB2-98EE-397D51FC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E2C1BE1-F256-4B52-BB5D-50C84668F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E104CCA-10BA-45D1-A504-EF3AD7334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6E7DBD2-8DAE-45A0-9A8C-331329107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AD51F90-1778-4825-87B9-E04A473A4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8B4C11C-68F4-4AAA-B3C6-99B339FD5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F65B701-4451-455A-A72C-968591A5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8E9A4D7-E804-4F7D-B46F-9182BE11D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522ECDE-9CC3-4260-A85A-1575376E7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940BF09-5C37-4ABA-919D-A22281C3A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ECA37BD-68D3-427B-9FDA-2ADAFCF5D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C5F91D5-B215-42B0-81E5-7CE4263BD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C21ED72-60A2-439D-8DD2-85900BA4C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853A371-AB64-4677-9E5A-FE61C0E04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ight Triangle 79">
            <a:extLst>
              <a:ext uri="{FF2B5EF4-FFF2-40B4-BE49-F238E27FC236}">
                <a16:creationId xmlns:a16="http://schemas.microsoft.com/office/drawing/2014/main" id="{B3093A12-B759-4321-96FD-060689E3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7291541" y="-287371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E449E-73D9-538E-104A-93CA13234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120" y="722903"/>
            <a:ext cx="4415630" cy="24607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Know Your Risk!</a:t>
            </a:r>
          </a:p>
        </p:txBody>
      </p:sp>
      <p:pic>
        <p:nvPicPr>
          <p:cNvPr id="5" name="Content Placeholder 4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F1AFB22E-7E01-EACB-DCF4-DE9BF09B3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3" y="722903"/>
            <a:ext cx="5376769" cy="54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83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129" name="Group 5128">
            <a:extLst>
              <a:ext uri="{FF2B5EF4-FFF2-40B4-BE49-F238E27FC236}">
                <a16:creationId xmlns:a16="http://schemas.microsoft.com/office/drawing/2014/main" id="{807F70BA-21EF-4B7D-ACFF-D02E136D4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130" name="Straight Connector 5129">
              <a:extLst>
                <a:ext uri="{FF2B5EF4-FFF2-40B4-BE49-F238E27FC236}">
                  <a16:creationId xmlns:a16="http://schemas.microsoft.com/office/drawing/2014/main" id="{7D487A9C-B45A-450B-B04B-02570D8F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1" name="Straight Connector 5130">
              <a:extLst>
                <a:ext uri="{FF2B5EF4-FFF2-40B4-BE49-F238E27FC236}">
                  <a16:creationId xmlns:a16="http://schemas.microsoft.com/office/drawing/2014/main" id="{09C56948-B944-4EAA-A601-1C3F289A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2" name="Straight Connector 5131">
              <a:extLst>
                <a:ext uri="{FF2B5EF4-FFF2-40B4-BE49-F238E27FC236}">
                  <a16:creationId xmlns:a16="http://schemas.microsoft.com/office/drawing/2014/main" id="{43EFFD07-1C36-4595-9832-727669712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3" name="Straight Connector 5132">
              <a:extLst>
                <a:ext uri="{FF2B5EF4-FFF2-40B4-BE49-F238E27FC236}">
                  <a16:creationId xmlns:a16="http://schemas.microsoft.com/office/drawing/2014/main" id="{FA5917E5-3154-42BC-8308-71C3D44DB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4" name="Straight Connector 5133">
              <a:extLst>
                <a:ext uri="{FF2B5EF4-FFF2-40B4-BE49-F238E27FC236}">
                  <a16:creationId xmlns:a16="http://schemas.microsoft.com/office/drawing/2014/main" id="{4B05D64D-A9ED-421A-9ABE-761977A815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5" name="Straight Connector 5134">
              <a:extLst>
                <a:ext uri="{FF2B5EF4-FFF2-40B4-BE49-F238E27FC236}">
                  <a16:creationId xmlns:a16="http://schemas.microsoft.com/office/drawing/2014/main" id="{25E49393-F5BE-4823-92E3-7A624F7EA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6" name="Straight Connector 5135">
              <a:extLst>
                <a:ext uri="{FF2B5EF4-FFF2-40B4-BE49-F238E27FC236}">
                  <a16:creationId xmlns:a16="http://schemas.microsoft.com/office/drawing/2014/main" id="{46035503-21C0-4568-B46B-90BB7503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7" name="Straight Connector 5136">
              <a:extLst>
                <a:ext uri="{FF2B5EF4-FFF2-40B4-BE49-F238E27FC236}">
                  <a16:creationId xmlns:a16="http://schemas.microsoft.com/office/drawing/2014/main" id="{F5CACA2B-D1AF-419E-BFBF-413F69DFD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8" name="Straight Connector 5137">
              <a:extLst>
                <a:ext uri="{FF2B5EF4-FFF2-40B4-BE49-F238E27FC236}">
                  <a16:creationId xmlns:a16="http://schemas.microsoft.com/office/drawing/2014/main" id="{2284408D-F3CE-466F-A0C8-D27F2BCFC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9" name="Straight Connector 5138">
              <a:extLst>
                <a:ext uri="{FF2B5EF4-FFF2-40B4-BE49-F238E27FC236}">
                  <a16:creationId xmlns:a16="http://schemas.microsoft.com/office/drawing/2014/main" id="{A2C5065B-1474-4D66-99DB-CFEF811C0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0" name="Straight Connector 5139">
              <a:extLst>
                <a:ext uri="{FF2B5EF4-FFF2-40B4-BE49-F238E27FC236}">
                  <a16:creationId xmlns:a16="http://schemas.microsoft.com/office/drawing/2014/main" id="{6C6F4B51-92DC-4003-A3E7-28710D57A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1" name="Straight Connector 5140">
              <a:extLst>
                <a:ext uri="{FF2B5EF4-FFF2-40B4-BE49-F238E27FC236}">
                  <a16:creationId xmlns:a16="http://schemas.microsoft.com/office/drawing/2014/main" id="{0D5C13CE-E4FE-4F85-BC09-9C950ED75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2" name="Straight Connector 5141">
              <a:extLst>
                <a:ext uri="{FF2B5EF4-FFF2-40B4-BE49-F238E27FC236}">
                  <a16:creationId xmlns:a16="http://schemas.microsoft.com/office/drawing/2014/main" id="{851C5D97-1CDA-475E-BAC6-EE5899987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3" name="Straight Connector 5142">
              <a:extLst>
                <a:ext uri="{FF2B5EF4-FFF2-40B4-BE49-F238E27FC236}">
                  <a16:creationId xmlns:a16="http://schemas.microsoft.com/office/drawing/2014/main" id="{DB712EBA-54FF-45FE-9A4E-98C0C0EC2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4" name="Straight Connector 5143">
              <a:extLst>
                <a:ext uri="{FF2B5EF4-FFF2-40B4-BE49-F238E27FC236}">
                  <a16:creationId xmlns:a16="http://schemas.microsoft.com/office/drawing/2014/main" id="{7E0AB49E-A89E-4B6C-AAAA-96E326D15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5" name="Straight Connector 5144">
              <a:extLst>
                <a:ext uri="{FF2B5EF4-FFF2-40B4-BE49-F238E27FC236}">
                  <a16:creationId xmlns:a16="http://schemas.microsoft.com/office/drawing/2014/main" id="{1E63E817-E471-4A64-9EF6-FFB1FBB34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6" name="Straight Connector 5145">
              <a:extLst>
                <a:ext uri="{FF2B5EF4-FFF2-40B4-BE49-F238E27FC236}">
                  <a16:creationId xmlns:a16="http://schemas.microsoft.com/office/drawing/2014/main" id="{E4BB2927-CDAC-455A-8D26-8582DD13D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7" name="Straight Connector 5146">
              <a:extLst>
                <a:ext uri="{FF2B5EF4-FFF2-40B4-BE49-F238E27FC236}">
                  <a16:creationId xmlns:a16="http://schemas.microsoft.com/office/drawing/2014/main" id="{A8E42F79-594B-4397-8A30-281228EF9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8" name="Straight Connector 5147">
              <a:extLst>
                <a:ext uri="{FF2B5EF4-FFF2-40B4-BE49-F238E27FC236}">
                  <a16:creationId xmlns:a16="http://schemas.microsoft.com/office/drawing/2014/main" id="{6E578AA8-0A5F-4BAA-AAFC-8A1E0783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9" name="Straight Connector 5148">
              <a:extLst>
                <a:ext uri="{FF2B5EF4-FFF2-40B4-BE49-F238E27FC236}">
                  <a16:creationId xmlns:a16="http://schemas.microsoft.com/office/drawing/2014/main" id="{9BA6CB24-165E-4D82-A315-18FFF8ABC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0" name="Straight Connector 5149">
              <a:extLst>
                <a:ext uri="{FF2B5EF4-FFF2-40B4-BE49-F238E27FC236}">
                  <a16:creationId xmlns:a16="http://schemas.microsoft.com/office/drawing/2014/main" id="{6A7AFC89-7922-47E2-8920-9883AF1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1" name="Straight Connector 5150">
              <a:extLst>
                <a:ext uri="{FF2B5EF4-FFF2-40B4-BE49-F238E27FC236}">
                  <a16:creationId xmlns:a16="http://schemas.microsoft.com/office/drawing/2014/main" id="{82D63DEE-348A-4118-952F-DCD6FC1B6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2" name="Straight Connector 5151">
              <a:extLst>
                <a:ext uri="{FF2B5EF4-FFF2-40B4-BE49-F238E27FC236}">
                  <a16:creationId xmlns:a16="http://schemas.microsoft.com/office/drawing/2014/main" id="{47A17409-8146-400D-A3C1-1E93FE20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3" name="Straight Connector 5152">
              <a:extLst>
                <a:ext uri="{FF2B5EF4-FFF2-40B4-BE49-F238E27FC236}">
                  <a16:creationId xmlns:a16="http://schemas.microsoft.com/office/drawing/2014/main" id="{621B7B93-01A0-4FDD-A6E1-572957781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4" name="Straight Connector 5153">
              <a:extLst>
                <a:ext uri="{FF2B5EF4-FFF2-40B4-BE49-F238E27FC236}">
                  <a16:creationId xmlns:a16="http://schemas.microsoft.com/office/drawing/2014/main" id="{6D3948D1-38CD-41AC-BBE8-291A85A70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5" name="Straight Connector 5154">
              <a:extLst>
                <a:ext uri="{FF2B5EF4-FFF2-40B4-BE49-F238E27FC236}">
                  <a16:creationId xmlns:a16="http://schemas.microsoft.com/office/drawing/2014/main" id="{A633F3FE-70B6-41BD-A2D7-F9A53AB38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6" name="Straight Connector 5155">
              <a:extLst>
                <a:ext uri="{FF2B5EF4-FFF2-40B4-BE49-F238E27FC236}">
                  <a16:creationId xmlns:a16="http://schemas.microsoft.com/office/drawing/2014/main" id="{09D1DD0D-9D4A-41EA-9650-F8215D949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7" name="Straight Connector 5156">
              <a:extLst>
                <a:ext uri="{FF2B5EF4-FFF2-40B4-BE49-F238E27FC236}">
                  <a16:creationId xmlns:a16="http://schemas.microsoft.com/office/drawing/2014/main" id="{8148EE7C-8DC4-4A31-A981-8F838EA8F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8" name="Straight Connector 5157">
              <a:extLst>
                <a:ext uri="{FF2B5EF4-FFF2-40B4-BE49-F238E27FC236}">
                  <a16:creationId xmlns:a16="http://schemas.microsoft.com/office/drawing/2014/main" id="{F7F7EC5C-3015-4A5E-A9E3-B53F5293D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9" name="Straight Connector 5158">
              <a:extLst>
                <a:ext uri="{FF2B5EF4-FFF2-40B4-BE49-F238E27FC236}">
                  <a16:creationId xmlns:a16="http://schemas.microsoft.com/office/drawing/2014/main" id="{FD7AF31F-4674-411A-837A-ED991478D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0" name="Straight Connector 5159">
              <a:extLst>
                <a:ext uri="{FF2B5EF4-FFF2-40B4-BE49-F238E27FC236}">
                  <a16:creationId xmlns:a16="http://schemas.microsoft.com/office/drawing/2014/main" id="{5D3DAED2-414E-42E1-998A-6D7EF4A4D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62" name="Right Triangle 5161">
            <a:extLst>
              <a:ext uri="{FF2B5EF4-FFF2-40B4-BE49-F238E27FC236}">
                <a16:creationId xmlns:a16="http://schemas.microsoft.com/office/drawing/2014/main" id="{9E92C66B-792F-479F-B983-F47FEE1AB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2530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D7B62-6196-4BBA-4C41-EB6A47DA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5818396" cy="1362156"/>
          </a:xfrm>
        </p:spPr>
        <p:txBody>
          <a:bodyPr>
            <a:normAutofit/>
          </a:bodyPr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5868C-A5FB-42EC-A2B1-490803B0C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1"/>
            <a:ext cx="5818396" cy="37919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Too much cancer and too many cancer deaths in Maine.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Smoking #1.  Chronic radon exposure #1.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LDLCT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HPV associated OP cancer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Cancer shot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45 is the new 50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Don’t ignore symptoms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Know your risk!</a:t>
            </a:r>
            <a:endParaRPr lang="en-US"/>
          </a:p>
          <a:p>
            <a:pPr>
              <a:lnSpc>
                <a:spcPct val="100000"/>
              </a:lnSpc>
            </a:pPr>
            <a:endParaRPr lang="en-US"/>
          </a:p>
        </p:txBody>
      </p:sp>
      <p:pic>
        <p:nvPicPr>
          <p:cNvPr id="5122" name="Picture 2" descr="Conclusion - reisite">
            <a:extLst>
              <a:ext uri="{FF2B5EF4-FFF2-40B4-BE49-F238E27FC236}">
                <a16:creationId xmlns:a16="http://schemas.microsoft.com/office/drawing/2014/main" id="{A51B07FA-4F1B-6457-916E-614EB28A0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094" y="1972999"/>
            <a:ext cx="4401655" cy="29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68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14A5768-EA51-48A2-8E17-AE20B9FE0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ED70F1A8-626B-430B-AACC-E280EB946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1D9D2887-DD9B-48D0-9844-B5D2024C7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990C04EA-C56F-4932-AB66-F426CACB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7CF894E2-AF43-4E3B-94A7-890F7AD2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51C292B8-EA04-4F65-8D17-4954B29EE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0126744D-59AC-407B-977F-9F7B798903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6BFD4FA3-B553-4776-83CC-43156375A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5145C5FE-691A-4620-9B50-AFE8DBB10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04E186B6-4496-412B-993D-EBA54ACE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67CCFC45-B62F-4FB2-8A1C-24299AB6A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03E987B3-0DB8-4E10-8F2F-939C9975E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50CF3A0F-1366-43D4-B9ED-39506390F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A3370E57-5DAF-4AD1-A44A-32A93556E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5438A8C5-7279-4DA9-B1BA-5A76E020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4119694A-5560-4890-99CF-E4B89F5F1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3A41929D-D2D8-4211-8E30-449C7F67E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6346B496-7BD4-408E-9387-4B2DBD88D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FF4954B0-8891-4B5C-B5C2-2B098DA9D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FE2F714F-4C40-46D7-A9B0-5A41FCE1CC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8B45C2AB-7F9E-4A2B-845D-39DA52F78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F7540879-E48F-44C9-8978-75F20ECA8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E99A807C-71D8-48EB-B90A-18ABEC581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77DBB3B2-0577-449E-822F-EC7F39931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1E9C75EC-55AD-4526-81DC-A716FD738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0EC495AC-53AC-46EB-AF18-9F9B72454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58">
              <a:extLst>
                <a:ext uri="{FF2B5EF4-FFF2-40B4-BE49-F238E27FC236}">
                  <a16:creationId xmlns:a16="http://schemas.microsoft.com/office/drawing/2014/main" id="{5476CB3D-FE8C-4CAF-B287-0576A80CC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D34B38EE-AF53-4E0C-A55A-A17CC17EF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D7DE7212-9D6E-4F4E-A073-5B5B858AF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A7C6AD08-49F6-4369-9405-2E06CED9F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04E501EB-B771-494E-8AF3-5350560EB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FEA122D9-8BE6-498E-AB20-311EBD5EF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6" name="Right Triangle 1065">
            <a:extLst>
              <a:ext uri="{FF2B5EF4-FFF2-40B4-BE49-F238E27FC236}">
                <a16:creationId xmlns:a16="http://schemas.microsoft.com/office/drawing/2014/main" id="{5FB205E9-694A-469E-97E7-7339DE0BC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6293591" y="-284145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66215-02E3-B988-C900-B8EFC99C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891" y="725951"/>
            <a:ext cx="4916971" cy="1442463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69AF4-6865-1ED4-D5F1-63631EA25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891" y="2340130"/>
            <a:ext cx="4916971" cy="38032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Dr. Carolyn Bancroft ME CDC	</a:t>
            </a:r>
          </a:p>
          <a:p>
            <a:pPr>
              <a:lnSpc>
                <a:spcPct val="100000"/>
              </a:lnSpc>
            </a:pPr>
            <a:r>
              <a:rPr lang="en-US"/>
              <a:t>Gretchen Sminkey ME CDC</a:t>
            </a:r>
          </a:p>
          <a:p>
            <a:pPr>
              <a:lnSpc>
                <a:spcPct val="100000"/>
              </a:lnSpc>
            </a:pPr>
            <a:r>
              <a:rPr lang="en-US"/>
              <a:t>Jessica Reed ME Primary Care Assoc</a:t>
            </a:r>
          </a:p>
          <a:p>
            <a:pPr>
              <a:lnSpc>
                <a:spcPct val="100000"/>
              </a:lnSpc>
            </a:pPr>
            <a:r>
              <a:rPr lang="en-US"/>
              <a:t>Dr. Neil Korsen ME Lung Cancer Coalition</a:t>
            </a:r>
          </a:p>
          <a:p>
            <a:pPr>
              <a:lnSpc>
                <a:spcPct val="100000"/>
              </a:lnSpc>
            </a:pPr>
            <a:r>
              <a:rPr lang="en-US"/>
              <a:t>Jon Dyer ME CDC</a:t>
            </a:r>
          </a:p>
          <a:p>
            <a:pPr>
              <a:lnSpc>
                <a:spcPct val="100000"/>
              </a:lnSpc>
            </a:pPr>
            <a:r>
              <a:rPr lang="en-US"/>
              <a:t>Deb Violette Free ME From Lung Cancer</a:t>
            </a:r>
          </a:p>
          <a:p>
            <a:pPr>
              <a:lnSpc>
                <a:spcPct val="100000"/>
              </a:lnSpc>
            </a:pPr>
            <a:r>
              <a:rPr lang="en-US"/>
              <a:t>Nicole Heanssler Am Cancer Society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  <p:pic>
        <p:nvPicPr>
          <p:cNvPr id="1026" name="Picture 2" descr="Thank You, Thank You PNG Files For Sublimation Printing, Thank You Png,  Thank You Clipart, Thank You Sublimation, Hand Drawn Png">
            <a:extLst>
              <a:ext uri="{FF2B5EF4-FFF2-40B4-BE49-F238E27FC236}">
                <a16:creationId xmlns:a16="http://schemas.microsoft.com/office/drawing/2014/main" id="{CD826BE6-EE91-582C-6E1C-BEBC597A4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078" y="1235909"/>
            <a:ext cx="4412205" cy="441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7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7F70BA-21EF-4B7D-ACFF-D02E136D4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D487A9C-B45A-450B-B04B-02570D8F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C56948-B944-4EAA-A601-1C3F289A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EFFD07-1C36-4595-9832-727669712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A5917E5-3154-42BC-8308-71C3D44DB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B05D64D-A9ED-421A-9ABE-761977A815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E49393-F5BE-4823-92E3-7A624F7EA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6035503-21C0-4568-B46B-90BB7503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5CACA2B-D1AF-419E-BFBF-413F69DFD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84408D-F3CE-466F-A0C8-D27F2BCFC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2C5065B-1474-4D66-99DB-CFEF811C0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C6F4B51-92DC-4003-A3E7-28710D57A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D5C13CE-E4FE-4F85-BC09-9C950ED75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1C5D97-1CDA-475E-BAC6-EE5899987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712EBA-54FF-45FE-9A4E-98C0C0EC2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E0AB49E-A89E-4B6C-AAAA-96E326D15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E63E817-E471-4A64-9EF6-FFB1FBB34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BB2927-CDAC-455A-8D26-8582DD13D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E42F79-594B-4397-8A30-281228EF9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578AA8-0A5F-4BAA-AAFC-8A1E0783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BA6CB24-165E-4D82-A315-18FFF8ABC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7AFC89-7922-47E2-8920-9883AF1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2D63DEE-348A-4118-952F-DCD6FC1B6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7A17409-8146-400D-A3C1-1E93FE20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21B7B93-01A0-4FDD-A6E1-572957781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D3948D1-38CD-41AC-BBE8-291A85A70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633F3FE-70B6-41BD-A2D7-F9A53AB38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9D1DD0D-9D4A-41EA-9650-F8215D949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148EE7C-8DC4-4A31-A981-8F838EA8F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7F7EC5C-3015-4A5E-A9E3-B53F5293D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D7AF31F-4674-411A-837A-ED991478D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D3DAED2-414E-42E1-998A-6D7EF4A4D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9E92C66B-792F-479F-B983-F47FEE1AB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2530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794DC-90EC-0534-7C3C-85171FE9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5818396" cy="1362156"/>
          </a:xfrm>
        </p:spPr>
        <p:txBody>
          <a:bodyPr>
            <a:normAutofit/>
          </a:bodyPr>
          <a:lstStyle/>
          <a:p>
            <a:r>
              <a:rPr lang="en-US" dirty="0"/>
              <a:t>Risk Factors-Smoking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FD491-A77A-4D40-94DD-CC0AE8D47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2340131"/>
            <a:ext cx="5818396" cy="3791918"/>
          </a:xfrm>
        </p:spPr>
        <p:txBody>
          <a:bodyPr>
            <a:normAutofit/>
          </a:bodyPr>
          <a:lstStyle/>
          <a:p>
            <a:r>
              <a:rPr lang="en-US" dirty="0"/>
              <a:t>Up to 90% of lung cancers</a:t>
            </a:r>
          </a:p>
          <a:p>
            <a:r>
              <a:rPr lang="en-US" dirty="0"/>
              <a:t>Not just cigarettes</a:t>
            </a:r>
          </a:p>
          <a:p>
            <a:r>
              <a:rPr lang="en-US" dirty="0"/>
              <a:t>Quantity and duration </a:t>
            </a:r>
          </a:p>
          <a:p>
            <a:endParaRPr lang="en-US" dirty="0"/>
          </a:p>
          <a:p>
            <a:r>
              <a:rPr lang="en-US" dirty="0"/>
              <a:t>Per the ACS secondhand smoke is the 3</a:t>
            </a:r>
            <a:r>
              <a:rPr lang="en-US" baseline="30000" dirty="0"/>
              <a:t>rd</a:t>
            </a:r>
            <a:r>
              <a:rPr lang="en-US" dirty="0"/>
              <a:t> leading cause</a:t>
            </a:r>
          </a:p>
        </p:txBody>
      </p:sp>
      <p:pic>
        <p:nvPicPr>
          <p:cNvPr id="4" name="Content Placeholder 4" descr="A graph of a number of patients&#10;&#10;AI-generated content may be incorrect.">
            <a:extLst>
              <a:ext uri="{FF2B5EF4-FFF2-40B4-BE49-F238E27FC236}">
                <a16:creationId xmlns:a16="http://schemas.microsoft.com/office/drawing/2014/main" id="{E390265B-70D0-08FA-5E09-DC3AA06B3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67" y="721082"/>
            <a:ext cx="3524509" cy="542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5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08F1-5A26-3D9E-B634-80C1CCEE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Smoking in Maine</a:t>
            </a:r>
          </a:p>
        </p:txBody>
      </p:sp>
      <p:pic>
        <p:nvPicPr>
          <p:cNvPr id="6" name="Content Placeholder 5" descr="A map of the united states&#10;&#10;AI-generated content may be incorrect.">
            <a:extLst>
              <a:ext uri="{FF2B5EF4-FFF2-40B4-BE49-F238E27FC236}">
                <a16:creationId xmlns:a16="http://schemas.microsoft.com/office/drawing/2014/main" id="{9CD0AF44-4376-ADB4-9153-BEC011A6E1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9" y="2346325"/>
            <a:ext cx="4500046" cy="3692525"/>
          </a:xfrm>
        </p:spPr>
      </p:pic>
      <p:pic>
        <p:nvPicPr>
          <p:cNvPr id="8" name="Content Placeholder 7" descr="A map of the united states&#10;&#10;AI-generated content may be incorrect.">
            <a:extLst>
              <a:ext uri="{FF2B5EF4-FFF2-40B4-BE49-F238E27FC236}">
                <a16:creationId xmlns:a16="http://schemas.microsoft.com/office/drawing/2014/main" id="{D3033DDA-7D3C-ABE6-4498-30CCE19B9A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6" y="2346325"/>
            <a:ext cx="4181474" cy="3444875"/>
          </a:xfrm>
        </p:spPr>
      </p:pic>
    </p:spTree>
    <p:extLst>
      <p:ext uri="{BB962C8B-B14F-4D97-AF65-F5344CB8AC3E}">
        <p14:creationId xmlns:p14="http://schemas.microsoft.com/office/powerpoint/2010/main" val="100364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Right Triangle 173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5" name="Rectangle 174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176" name="Freeform: Shape 175">
            <a:extLst>
              <a:ext uri="{FF2B5EF4-FFF2-40B4-BE49-F238E27FC236}">
                <a16:creationId xmlns:a16="http://schemas.microsoft.com/office/drawing/2014/main" id="{CFDF70F4-97B6-40D8-B1FA-9580DBD23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2244" y="224448"/>
            <a:ext cx="6857996" cy="6409096"/>
          </a:xfrm>
          <a:custGeom>
            <a:avLst/>
            <a:gdLst>
              <a:gd name="connsiteX0" fmla="*/ 0 w 6857996"/>
              <a:gd name="connsiteY0" fmla="*/ 2827344 h 6142577"/>
              <a:gd name="connsiteX1" fmla="*/ 0 w 6857996"/>
              <a:gd name="connsiteY1" fmla="*/ 5080510 h 6142577"/>
              <a:gd name="connsiteX2" fmla="*/ 3 w 6857996"/>
              <a:gd name="connsiteY2" fmla="*/ 5080510 h 6142577"/>
              <a:gd name="connsiteX3" fmla="*/ 3 w 6857996"/>
              <a:gd name="connsiteY3" fmla="*/ 6142577 h 6142577"/>
              <a:gd name="connsiteX4" fmla="*/ 6857996 w 6857996"/>
              <a:gd name="connsiteY4" fmla="*/ 6142577 h 6142577"/>
              <a:gd name="connsiteX5" fmla="*/ 6857996 w 6857996"/>
              <a:gd name="connsiteY5" fmla="*/ 3928749 h 6142577"/>
              <a:gd name="connsiteX6" fmla="*/ 6857996 w 6857996"/>
              <a:gd name="connsiteY6" fmla="*/ 2572597 h 6142577"/>
              <a:gd name="connsiteX7" fmla="*/ 6857996 w 6857996"/>
              <a:gd name="connsiteY7" fmla="*/ 307516 h 6142577"/>
              <a:gd name="connsiteX8" fmla="*/ 6550769 w 6857996"/>
              <a:gd name="connsiteY8" fmla="*/ 222609 h 6142577"/>
              <a:gd name="connsiteX9" fmla="*/ 5031274 w 6857996"/>
              <a:gd name="connsiteY9" fmla="*/ 33 h 6142577"/>
              <a:gd name="connsiteX10" fmla="*/ 310659 w 6857996"/>
              <a:gd name="connsiteY10" fmla="*/ 1067285 h 6142577"/>
              <a:gd name="connsiteX11" fmla="*/ 2 w 6857996"/>
              <a:gd name="connsiteY11" fmla="*/ 1072307 h 6142577"/>
              <a:gd name="connsiteX12" fmla="*/ 2 w 6857996"/>
              <a:gd name="connsiteY12" fmla="*/ 2827344 h 614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7996" h="6142577">
                <a:moveTo>
                  <a:pt x="0" y="2827344"/>
                </a:moveTo>
                <a:lnTo>
                  <a:pt x="0" y="5080510"/>
                </a:lnTo>
                <a:lnTo>
                  <a:pt x="3" y="5080510"/>
                </a:lnTo>
                <a:lnTo>
                  <a:pt x="3" y="6142577"/>
                </a:lnTo>
                <a:lnTo>
                  <a:pt x="6857996" y="6142577"/>
                </a:lnTo>
                <a:lnTo>
                  <a:pt x="6857996" y="3928749"/>
                </a:lnTo>
                <a:lnTo>
                  <a:pt x="6857996" y="2572597"/>
                </a:lnTo>
                <a:lnTo>
                  <a:pt x="6857996" y="307516"/>
                </a:lnTo>
                <a:lnTo>
                  <a:pt x="6550769" y="222609"/>
                </a:lnTo>
                <a:cubicBezTo>
                  <a:pt x="5946238" y="65902"/>
                  <a:pt x="5454822" y="1688"/>
                  <a:pt x="5031274" y="33"/>
                </a:cubicBezTo>
                <a:cubicBezTo>
                  <a:pt x="3337081" y="-6590"/>
                  <a:pt x="2728780" y="987729"/>
                  <a:pt x="310659" y="1067285"/>
                </a:cubicBezTo>
                <a:lnTo>
                  <a:pt x="2" y="1072307"/>
                </a:lnTo>
                <a:lnTo>
                  <a:pt x="2" y="2827344"/>
                </a:ln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07F70BA-21EF-4B7D-ACFF-D02E136D4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D487A9C-B45A-450B-B04B-02570D8F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9C56948-B944-4EAA-A601-1C3F289A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3EFFD07-1C36-4595-9832-727669712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A5917E5-3154-42BC-8308-71C3D44DB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4B05D64D-A9ED-421A-9ABE-761977A815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5E49393-F5BE-4823-92E3-7A624F7EA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6035503-21C0-4568-B46B-90BB7503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5CACA2B-D1AF-419E-BFBF-413F69DFD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284408D-F3CE-466F-A0C8-D27F2BCFC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2C5065B-1474-4D66-99DB-CFEF811C0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6C6F4B51-92DC-4003-A3E7-28710D57A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D5C13CE-E4FE-4F85-BC09-9C950ED75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51C5D97-1CDA-475E-BAC6-EE5899987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B712EBA-54FF-45FE-9A4E-98C0C0EC2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E0AB49E-A89E-4B6C-AAAA-96E326D15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1E63E817-E471-4A64-9EF6-FFB1FBB34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4BB2927-CDAC-455A-8D26-8582DD13D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A8E42F79-594B-4397-8A30-281228EF9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E578AA8-0A5F-4BAA-AAFC-8A1E0783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9BA6CB24-165E-4D82-A315-18FFF8ABC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A7AFC89-7922-47E2-8920-9883AF1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82D63DEE-348A-4118-952F-DCD6FC1B6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7A17409-8146-400D-A3C1-1E93FE20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21B7B93-01A0-4FDD-A6E1-572957781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D3948D1-38CD-41AC-BBE8-291A85A70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A633F3FE-70B6-41BD-A2D7-F9A53AB38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9D1DD0D-9D4A-41EA-9650-F8215D949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8148EE7C-8DC4-4A31-A981-8F838EA8F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F7F7EC5C-3015-4A5E-A9E3-B53F5293D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D7AF31F-4674-411A-837A-ED991478D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5D3DAED2-414E-42E1-998A-6D7EF4A4D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Right Triangle 171">
            <a:extLst>
              <a:ext uri="{FF2B5EF4-FFF2-40B4-BE49-F238E27FC236}">
                <a16:creationId xmlns:a16="http://schemas.microsoft.com/office/drawing/2014/main" id="{9E92C66B-792F-479F-B983-F47FEE1AB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4" y="152530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14964D-058C-0647-A730-301B50F20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5408027" cy="144246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Tobacco Objectives ME Cancer Plan 2021-2025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1047B-EA57-AAD0-5CBF-B8E81A79C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9" y="2340131"/>
            <a:ext cx="4424633" cy="37919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Middle school kids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no statistical change or worsening</a:t>
            </a:r>
          </a:p>
          <a:p>
            <a:r>
              <a:rPr lang="en-US" dirty="0"/>
              <a:t>High school kids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all 3 metrics improving</a:t>
            </a:r>
          </a:p>
          <a:p>
            <a:r>
              <a:rPr lang="en-US" dirty="0"/>
              <a:t>Maine adults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no statistical change in any metric</a:t>
            </a:r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6" name="Content Placeholder 5" descr="A screenshot of a medical report">
            <a:extLst>
              <a:ext uri="{FF2B5EF4-FFF2-40B4-BE49-F238E27FC236}">
                <a16:creationId xmlns:a16="http://schemas.microsoft.com/office/drawing/2014/main" id="{54184A8C-6862-7444-C8BF-C4DCA00913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94" y="993653"/>
            <a:ext cx="4401655" cy="487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0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591A4A5-C00F-4B45-9735-FD2841BF3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A16FDB6-C8B8-4BB9-B5F6-C9E7D1549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65D67BC-2831-45D1-804D-2B848B7FF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3254059-39EC-48CC-B948-9EE6B0551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F3E0572-7D5E-4FAA-B67C-23A9C6D71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C5F1231-CF22-4258-B764-592B6CB8D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B2C5387-42A2-4464-BF18-E70B0227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926F39D-AFC8-4FF6-9211-84AA77717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D812696-9AF7-4D2B-A041-80C015F3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E6CB557-1E5B-4D2D-9330-8EB4AF730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03A4B30-3A15-4294-9BED-E7317857F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E7B8343-CDF9-4023-9FBF-F4ADE60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BB30BD5-639D-4F53-BC6C-2A8D0FFFE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D7E1947-04B8-4F0B-9E3C-FC4E26D61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3EDB6D6-D309-48D4-87F4-AAED7C57C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F2E163F-B043-43B7-85CE-36F2136B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F6CB03C-E3B1-4D22-ABA3-986CC09FB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9B41E31-EE5F-423F-8B88-3B56009A3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59D4FE6-B271-4427-8273-0B80EF136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F7D26D0-83A1-41B0-82E3-FB5D3E93E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7E47C02-EBB8-4368-815C-FEDA2336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E61DA55-8618-4048-A65A-41E072D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DFC058B-6608-4509-92E1-D4D0D5BD5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E3652A3-36D6-4E0C-B7FB-52CD69E9C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BF82BE6-B2D5-4FA1-98B4-1E0072C39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ECA553C-C7B8-4353-BC4C-D622087D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F802227-5CA9-40B4-870E-495C7899C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1A19F9E-BB49-4808-8481-77F848C2F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53A57BE-F139-4C31-8201-477E20DD2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9F800EC-2D85-47C7-BFB8-B146DD929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478BA6D-3F48-40B1-8227-830029B6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21E6C45-0A76-456E-BDD6-3DCB66126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Right Triangle 121">
            <a:extLst>
              <a:ext uri="{FF2B5EF4-FFF2-40B4-BE49-F238E27FC236}">
                <a16:creationId xmlns:a16="http://schemas.microsoft.com/office/drawing/2014/main" id="{3C541D4F-11C2-4F36-B2A3-AB9028F2A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0590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8CAF0-0645-A503-CB15-0184D974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4038652" cy="188117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Is it Too Late to Quit? </a:t>
            </a:r>
            <a:br>
              <a:rPr lang="en-US" sz="4100" dirty="0"/>
            </a:br>
            <a:endParaRPr lang="en-US" sz="4100" dirty="0"/>
          </a:p>
        </p:txBody>
      </p:sp>
      <p:pic>
        <p:nvPicPr>
          <p:cNvPr id="4" name="Content Placeholder 3" descr="A sticker of a cartoon explosion&#10;&#10;AI-generated content may be incorrect.">
            <a:extLst>
              <a:ext uri="{FF2B5EF4-FFF2-40B4-BE49-F238E27FC236}">
                <a16:creationId xmlns:a16="http://schemas.microsoft.com/office/drawing/2014/main" id="{5AB381F3-6108-240C-D75E-6E8C0DD49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9" y="2886117"/>
            <a:ext cx="3511322" cy="2643146"/>
          </a:xfrm>
        </p:spPr>
      </p:pic>
      <p:pic>
        <p:nvPicPr>
          <p:cNvPr id="5" name="Content Placeholder 4" descr="A screenshot of a medical information&#10;&#10;AI-generated content may be incorrect.">
            <a:extLst>
              <a:ext uri="{FF2B5EF4-FFF2-40B4-BE49-F238E27FC236}">
                <a16:creationId xmlns:a16="http://schemas.microsoft.com/office/drawing/2014/main" id="{36276274-AC3B-BF23-B8EB-BE55471CB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68" y="729344"/>
            <a:ext cx="4263572" cy="54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9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CE0AF2-326F-4B0F-B97A-2C14B3CE1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E8B05B5-D3AB-4AAC-B97A-7D65FF85F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647EC12-BFF1-4F97-8364-51C4DF812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715F011-94BA-47DC-834F-1388B3421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506A0AD-93DC-442E-9F60-B30CEAF7D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ED3C365-CE85-4FAC-B746-E04C9F92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8454BD-0545-4C56-BD44-0FD16077F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B2AB6B5-F9FA-46C4-9677-F28F2A3BC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888551-D4D1-46F5-975D-320FB87DB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7C48A2-7C70-4832-8EA1-F4690A5F6B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B11DE8-28CF-46C2-AB13-7AE209801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0395973-46DA-4BF6-B9C1-F0B4512DEB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CCFEEC4-7A30-4BB7-91CE-1BBA13833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8A0F616-0997-42B0-83B2-BDF6BB350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44B0F3E-07AE-40F2-ACA8-84BBAEE5B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A948B5D-3085-4444-95B3-2ED3F19C1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B0FDF0-2286-4AD5-8409-EC8B706C5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B8842C3-3266-4C74-A6BF-5529C9CC2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920E458-6F68-46DF-9407-9E6AD8CE2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0CB4A57-7F7E-426D-93B5-984A8F8BC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C038EA1-A5C8-4528-9DEC-35C3970C2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CC18C7B-5800-46CC-B5DF-8B8D91A1B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7AFBA18-1DE7-4213-9CF2-DAA4886EA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209AD18-3DFF-4A2A-BA06-5B62BC9F3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C9349A2-4AE5-4765-852E-EDD390D0E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F551698-2DD2-4F8E-ABB8-0CBAE048C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3D68F4A-8464-4C0E-8E8F-218BA86E1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1142AB3-3DD8-414B-8BB3-2E30DBD75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D796E03-EB21-459D-96EA-B0EE0109B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2F4A84E-E201-47CA-85A4-25A9D7662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C03A65C-C198-4FD0-8FF6-BBF0C3AA8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2344B27-CEB6-40F4-A75F-54415ACD5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FD965435-B881-4C53-9917-5CDFE7688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379" y="2882524"/>
            <a:ext cx="12184765" cy="3975477"/>
          </a:xfrm>
          <a:custGeom>
            <a:avLst/>
            <a:gdLst>
              <a:gd name="connsiteX0" fmla="*/ 8942254 w 12188952"/>
              <a:gd name="connsiteY0" fmla="*/ 34 h 3975477"/>
              <a:gd name="connsiteX1" fmla="*/ 11642906 w 12188952"/>
              <a:gd name="connsiteY1" fmla="*/ 225257 h 3975477"/>
              <a:gd name="connsiteX2" fmla="*/ 12188952 w 12188952"/>
              <a:gd name="connsiteY2" fmla="*/ 311174 h 3975477"/>
              <a:gd name="connsiteX3" fmla="*/ 12188952 w 12188952"/>
              <a:gd name="connsiteY3" fmla="*/ 3975477 h 3975477"/>
              <a:gd name="connsiteX4" fmla="*/ 0 w 12188952"/>
              <a:gd name="connsiteY4" fmla="*/ 3975477 h 3975477"/>
              <a:gd name="connsiteX5" fmla="*/ 0 w 12188952"/>
              <a:gd name="connsiteY5" fmla="*/ 1085061 h 3975477"/>
              <a:gd name="connsiteX6" fmla="*/ 552141 w 12188952"/>
              <a:gd name="connsiteY6" fmla="*/ 1079980 h 3975477"/>
              <a:gd name="connsiteX7" fmla="*/ 8942254 w 12188952"/>
              <a:gd name="connsiteY7" fmla="*/ 34 h 397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975477">
                <a:moveTo>
                  <a:pt x="8942254" y="34"/>
                </a:moveTo>
                <a:cubicBezTo>
                  <a:pt x="9695041" y="1709"/>
                  <a:pt x="10568453" y="66687"/>
                  <a:pt x="11642906" y="225257"/>
                </a:cubicBezTo>
                <a:lnTo>
                  <a:pt x="12188952" y="311174"/>
                </a:lnTo>
                <a:lnTo>
                  <a:pt x="12188952" y="3975477"/>
                </a:lnTo>
                <a:lnTo>
                  <a:pt x="0" y="3975477"/>
                </a:lnTo>
                <a:lnTo>
                  <a:pt x="0" y="1085061"/>
                </a:lnTo>
                <a:lnTo>
                  <a:pt x="552141" y="1079980"/>
                </a:lnTo>
                <a:cubicBezTo>
                  <a:pt x="4849952" y="999477"/>
                  <a:pt x="5931106" y="-6667"/>
                  <a:pt x="8942254" y="34"/>
                </a:cubicBez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72D91726-E656-4E99-9757-0A6650CB0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2" y="151704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32E41-334D-7C95-A231-1952BF24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4418418" cy="1918215"/>
          </a:xfrm>
        </p:spPr>
        <p:txBody>
          <a:bodyPr anchor="ctr">
            <a:normAutofit/>
          </a:bodyPr>
          <a:lstStyle/>
          <a:p>
            <a:r>
              <a:rPr lang="en-US" dirty="0"/>
              <a:t>Cessation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F632-824B-F68A-82E6-20AD070BC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275" y="725951"/>
            <a:ext cx="5696415" cy="19182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https://mainequitlink.com/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866C86A-C5EB-57FF-EED0-A35E4DEB8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65" y="2883005"/>
            <a:ext cx="8871839" cy="32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62063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Custom 133">
      <a:dk1>
        <a:sysClr val="windowText" lastClr="000000"/>
      </a:dk1>
      <a:lt1>
        <a:sysClr val="window" lastClr="FFFFFF"/>
      </a:lt1>
      <a:dk2>
        <a:srgbClr val="2A2735"/>
      </a:dk2>
      <a:lt2>
        <a:srgbClr val="EEEEEE"/>
      </a:lt2>
      <a:accent1>
        <a:srgbClr val="1EBE9B"/>
      </a:accent1>
      <a:accent2>
        <a:srgbClr val="8F99BB"/>
      </a:accent2>
      <a:accent3>
        <a:srgbClr val="FD8686"/>
      </a:accent3>
      <a:accent4>
        <a:srgbClr val="A3A3C1"/>
      </a:accent4>
      <a:accent5>
        <a:srgbClr val="7162FE"/>
      </a:accent5>
      <a:accent6>
        <a:srgbClr val="E76445"/>
      </a:accent6>
      <a:hlink>
        <a:srgbClr val="EF08F7"/>
      </a:hlink>
      <a:folHlink>
        <a:srgbClr val="8477FE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984</Words>
  <Application>Microsoft Office PowerPoint</Application>
  <PresentationFormat>Widescreen</PresentationFormat>
  <Paragraphs>192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Aptos</vt:lpstr>
      <vt:lpstr>Arial</vt:lpstr>
      <vt:lpstr>Grandview</vt:lpstr>
      <vt:lpstr>Signo-Bold</vt:lpstr>
      <vt:lpstr>Times New Roman</vt:lpstr>
      <vt:lpstr>Wingdings</vt:lpstr>
      <vt:lpstr>CosineVTI</vt:lpstr>
      <vt:lpstr>Topics in Cancer Prevention, Screening and Survivorship  Maine’s Impact Cancer Network 2025 Annual Cancer Conference</vt:lpstr>
      <vt:lpstr>Objectives</vt:lpstr>
      <vt:lpstr>Cancer Incidence and Mortality Maine vs. US</vt:lpstr>
      <vt:lpstr>Lung Cancer Maine vs US</vt:lpstr>
      <vt:lpstr>Risk Factors-Smoking</vt:lpstr>
      <vt:lpstr>Smoking in Maine</vt:lpstr>
      <vt:lpstr>Tobacco Objectives ME Cancer Plan 2021-2025</vt:lpstr>
      <vt:lpstr>Is it Too Late to Quit?  </vt:lpstr>
      <vt:lpstr>Cessation</vt:lpstr>
      <vt:lpstr>Cessation Resources</vt:lpstr>
      <vt:lpstr>Risk Factors-Radon</vt:lpstr>
      <vt:lpstr>Radon</vt:lpstr>
      <vt:lpstr>Radon</vt:lpstr>
      <vt:lpstr>Radon</vt:lpstr>
      <vt:lpstr>Radon Gas What Harm Can It Do? (cont.) </vt:lpstr>
      <vt:lpstr>Risk Factors-Other</vt:lpstr>
      <vt:lpstr>Lung Cancer Screening</vt:lpstr>
      <vt:lpstr>PowerPoint Presentation</vt:lpstr>
      <vt:lpstr>Lung Cancer Screening</vt:lpstr>
      <vt:lpstr>Low Dose Non-Contrast Chest CT </vt:lpstr>
      <vt:lpstr>Oropharyngeal (OP) Cancer</vt:lpstr>
      <vt:lpstr>HPV</vt:lpstr>
      <vt:lpstr>Prevention-the Cancer Shot</vt:lpstr>
      <vt:lpstr>Cervical Cancer-A Success Story</vt:lpstr>
      <vt:lpstr>Prevention-the Cancer Shot</vt:lpstr>
      <vt:lpstr>Survivorship Implications</vt:lpstr>
      <vt:lpstr>Colorectal Cancer (CRC)</vt:lpstr>
      <vt:lpstr>Risk Factors</vt:lpstr>
      <vt:lpstr>Healthy Movement</vt:lpstr>
      <vt:lpstr>Healthy Nutrition</vt:lpstr>
      <vt:lpstr>Alcohol</vt:lpstr>
      <vt:lpstr>CRC Screening  Guideline Update 2021</vt:lpstr>
      <vt:lpstr>CRC Screening</vt:lpstr>
      <vt:lpstr>What’s Missing From This Picture?</vt:lpstr>
      <vt:lpstr>PowerPoint Presentation</vt:lpstr>
      <vt:lpstr>IMPORTANT COVERAGE CHANGE: </vt:lpstr>
      <vt:lpstr>Do Not Ignore Symptoms!</vt:lpstr>
      <vt:lpstr>Survivorship Implications</vt:lpstr>
      <vt:lpstr>Types of Cancer</vt:lpstr>
      <vt:lpstr>Sporadic vs Inherited aka Hereditary</vt:lpstr>
      <vt:lpstr>Hereditary Cancer</vt:lpstr>
      <vt:lpstr>How Management Changes</vt:lpstr>
      <vt:lpstr>Know Your Risk!</vt:lpstr>
      <vt:lpstr>In 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Elizabeth Dennis</dc:creator>
  <cp:lastModifiedBy>Elizabeth Dennis</cp:lastModifiedBy>
  <cp:revision>1</cp:revision>
  <dcterms:created xsi:type="dcterms:W3CDTF">2025-03-29T14:11:40Z</dcterms:created>
  <dcterms:modified xsi:type="dcterms:W3CDTF">2025-04-29T21:05:40Z</dcterms:modified>
</cp:coreProperties>
</file>